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10058400" cy="7772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817725-7E31-4632-9D42-194895430B8B}" v="23" dt="2026-06-26T01:33:29.5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100" d="100"/>
          <a:sy n="100" d="100"/>
        </p:scale>
        <p:origin x="2346" y="-14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Mai" userId="9bfc183b-d6f0-4e36-b106-069258e0d100" providerId="ADAL" clId="{8D9BADDA-1F22-4F4C-9A14-BD06A025C25D}"/>
    <pc:docChg chg="modSld">
      <pc:chgData name="Michelle Mai" userId="9bfc183b-d6f0-4e36-b106-069258e0d100" providerId="ADAL" clId="{8D9BADDA-1F22-4F4C-9A14-BD06A025C25D}" dt="2026-06-26T04:49:01.783" v="20" actId="20577"/>
      <pc:docMkLst>
        <pc:docMk/>
      </pc:docMkLst>
      <pc:sldChg chg="modSp mod">
        <pc:chgData name="Michelle Mai" userId="9bfc183b-d6f0-4e36-b106-069258e0d100" providerId="ADAL" clId="{8D9BADDA-1F22-4F4C-9A14-BD06A025C25D}" dt="2026-06-26T04:49:01.783" v="20" actId="20577"/>
        <pc:sldMkLst>
          <pc:docMk/>
          <pc:sldMk cId="0" sldId="256"/>
        </pc:sldMkLst>
        <pc:spChg chg="mod">
          <ac:chgData name="Michelle Mai" userId="9bfc183b-d6f0-4e36-b106-069258e0d100" providerId="ADAL" clId="{8D9BADDA-1F22-4F4C-9A14-BD06A025C25D}" dt="2026-06-26T04:48:11.767" v="0" actId="14100"/>
          <ac:spMkLst>
            <pc:docMk/>
            <pc:sldMk cId="0" sldId="256"/>
            <ac:spMk id="14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8:20.368" v="1" actId="20577"/>
          <ac:spMkLst>
            <pc:docMk/>
            <pc:sldMk cId="0" sldId="256"/>
            <ac:spMk id="29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8:22.850" v="2" actId="20577"/>
          <ac:spMkLst>
            <pc:docMk/>
            <pc:sldMk cId="0" sldId="256"/>
            <ac:spMk id="47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8:32.274" v="5" actId="20577"/>
          <ac:spMkLst>
            <pc:docMk/>
            <pc:sldMk cId="0" sldId="256"/>
            <ac:spMk id="51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8:24.481" v="3" actId="20577"/>
          <ac:spMkLst>
            <pc:docMk/>
            <pc:sldMk cId="0" sldId="256"/>
            <ac:spMk id="62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8:29.192" v="4" actId="20577"/>
          <ac:spMkLst>
            <pc:docMk/>
            <pc:sldMk cId="0" sldId="256"/>
            <ac:spMk id="64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8:33.817" v="6" actId="20577"/>
          <ac:spMkLst>
            <pc:docMk/>
            <pc:sldMk cId="0" sldId="256"/>
            <ac:spMk id="66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8:38.036" v="7" actId="20577"/>
          <ac:spMkLst>
            <pc:docMk/>
            <pc:sldMk cId="0" sldId="256"/>
            <ac:spMk id="68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8:39.701" v="8" actId="20577"/>
          <ac:spMkLst>
            <pc:docMk/>
            <pc:sldMk cId="0" sldId="256"/>
            <ac:spMk id="83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8:55.811" v="18" actId="20577"/>
          <ac:spMkLst>
            <pc:docMk/>
            <pc:sldMk cId="0" sldId="256"/>
            <ac:spMk id="106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8:48.460" v="16" actId="20577"/>
          <ac:spMkLst>
            <pc:docMk/>
            <pc:sldMk cId="0" sldId="256"/>
            <ac:spMk id="123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8:57.360" v="19" actId="20577"/>
          <ac:spMkLst>
            <pc:docMk/>
            <pc:sldMk cId="0" sldId="256"/>
            <ac:spMk id="125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9:01.783" v="20" actId="20577"/>
          <ac:spMkLst>
            <pc:docMk/>
            <pc:sldMk cId="0" sldId="256"/>
            <ac:spMk id="128" creationId="{00000000-0000-0000-0000-000000000000}"/>
          </ac:spMkLst>
        </pc:spChg>
        <pc:spChg chg="mod">
          <ac:chgData name="Michelle Mai" userId="9bfc183b-d6f0-4e36-b106-069258e0d100" providerId="ADAL" clId="{8D9BADDA-1F22-4F4C-9A14-BD06A025C25D}" dt="2026-06-26T04:48:52.019" v="17" actId="14100"/>
          <ac:spMkLst>
            <pc:docMk/>
            <pc:sldMk cId="0" sldId="256"/>
            <ac:spMk id="141" creationId="{00000000-0000-0000-0000-000000000000}"/>
          </ac:spMkLst>
        </pc:spChg>
      </pc:sldChg>
    </pc:docChg>
  </pc:docChgLst>
  <pc:docChgLst>
    <pc:chgData name="Monica Wang" userId="046d232b-5be7-4fce-9873-c8db2c3a270b" providerId="ADAL" clId="{5585530D-AEB2-4377-BCA0-DAC4587A2D12}"/>
    <pc:docChg chg="undo custSel modSld">
      <pc:chgData name="Monica Wang" userId="046d232b-5be7-4fce-9873-c8db2c3a270b" providerId="ADAL" clId="{5585530D-AEB2-4377-BCA0-DAC4587A2D12}" dt="2026-06-26T01:51:17.423" v="59" actId="14100"/>
      <pc:docMkLst>
        <pc:docMk/>
      </pc:docMkLst>
      <pc:sldChg chg="delSp modSp mod">
        <pc:chgData name="Monica Wang" userId="046d232b-5be7-4fce-9873-c8db2c3a270b" providerId="ADAL" clId="{5585530D-AEB2-4377-BCA0-DAC4587A2D12}" dt="2026-06-26T01:51:17.423" v="59" actId="14100"/>
        <pc:sldMkLst>
          <pc:docMk/>
          <pc:sldMk cId="0" sldId="256"/>
        </pc:sldMkLst>
        <pc:spChg chg="mod">
          <ac:chgData name="Monica Wang" userId="046d232b-5be7-4fce-9873-c8db2c3a270b" providerId="ADAL" clId="{5585530D-AEB2-4377-BCA0-DAC4587A2D12}" dt="2026-06-26T01:30:00.006" v="3"/>
          <ac:spMkLst>
            <pc:docMk/>
            <pc:sldMk cId="0" sldId="256"/>
            <ac:spMk id="11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30:38.417" v="11"/>
          <ac:spMkLst>
            <pc:docMk/>
            <pc:sldMk cId="0" sldId="256"/>
            <ac:spMk id="14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30:54.787" v="14" actId="14100"/>
          <ac:spMkLst>
            <pc:docMk/>
            <pc:sldMk cId="0" sldId="256"/>
            <ac:spMk id="29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50:46.972" v="52" actId="20577"/>
          <ac:spMkLst>
            <pc:docMk/>
            <pc:sldMk cId="0" sldId="256"/>
            <ac:spMk id="47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51:17.423" v="59" actId="14100"/>
          <ac:spMkLst>
            <pc:docMk/>
            <pc:sldMk cId="0" sldId="256"/>
            <ac:spMk id="51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31:24.543" v="16"/>
          <ac:spMkLst>
            <pc:docMk/>
            <pc:sldMk cId="0" sldId="256"/>
            <ac:spMk id="62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28:07.372" v="0" actId="20578"/>
          <ac:spMkLst>
            <pc:docMk/>
            <pc:sldMk cId="0" sldId="256"/>
            <ac:spMk id="72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50:25.509" v="43" actId="20577"/>
          <ac:spMkLst>
            <pc:docMk/>
            <pc:sldMk cId="0" sldId="256"/>
            <ac:spMk id="77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33:22.346" v="17" actId="14100"/>
          <ac:spMkLst>
            <pc:docMk/>
            <pc:sldMk cId="0" sldId="256"/>
            <ac:spMk id="141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33:29.509" v="19"/>
          <ac:spMkLst>
            <pc:docMk/>
            <pc:sldMk cId="0" sldId="256"/>
            <ac:spMk id="163" creationId="{00000000-0000-0000-0000-000000000000}"/>
          </ac:spMkLst>
        </pc:spChg>
        <pc:spChg chg="mod">
          <ac:chgData name="Monica Wang" userId="046d232b-5be7-4fce-9873-c8db2c3a270b" providerId="ADAL" clId="{5585530D-AEB2-4377-BCA0-DAC4587A2D12}" dt="2026-06-26T01:34:43.912" v="22" actId="20577"/>
          <ac:spMkLst>
            <pc:docMk/>
            <pc:sldMk cId="0" sldId="256"/>
            <ac:spMk id="180" creationId="{00000000-0000-0000-0000-000000000000}"/>
          </ac:spMkLst>
        </pc:spChg>
        <pc:spChg chg="del">
          <ac:chgData name="Monica Wang" userId="046d232b-5be7-4fce-9873-c8db2c3a270b" providerId="ADAL" clId="{5585530D-AEB2-4377-BCA0-DAC4587A2D12}" dt="2026-06-26T01:34:45.282" v="23" actId="478"/>
          <ac:spMkLst>
            <pc:docMk/>
            <pc:sldMk cId="0" sldId="256"/>
            <ac:spMk id="18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0817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5669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Psychology &amp; Sociology Pathways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457200" y="676656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D95A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心理学与社会学升学路径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950976"/>
            <a:ext cx="5669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1D95A4"/>
                </a:solidFill>
              </a:rPr>
              <a:t>BEHAVIOURAL &amp; SOCIAL SCIENCES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394960" y="36576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Grades 9–12</a:t>
            </a:r>
            <a:endParaRPr lang="en-US" sz="1000" dirty="0"/>
          </a:p>
          <a:p>
            <a:pPr marL="0" indent="0" algn="r">
              <a:buNone/>
            </a:pPr>
            <a:r>
              <a:rPr lang="en-US" sz="100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九至十二年级 · 课程规划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457200" y="1280160"/>
            <a:ext cx="2286000" cy="1417320"/>
          </a:xfrm>
          <a:prstGeom prst="rect">
            <a:avLst/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603504" y="1389888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FFFFFF">
                    <a:alpha val="85000"/>
                  </a:srgbClr>
                </a:solidFill>
              </a:rPr>
              <a:t>MAJORS 专业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603504" y="1645920"/>
            <a:ext cx="20116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Psychology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心理学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Sociology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社会学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Cognitive Science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认知科学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Criminology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犯罪学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Development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人类发展学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743200" y="1280160"/>
            <a:ext cx="2286000" cy="1417320"/>
          </a:xfrm>
          <a:prstGeom prst="rect">
            <a:avLst/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2889504" y="1389888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FFFFFF">
                    <a:alpha val="85000"/>
                  </a:srgbClr>
                </a:solidFill>
              </a:rPr>
              <a:t>→ MASTERS 硕士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2889504" y="1645920"/>
            <a:ext cx="20116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Clinical Psychology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临床心理学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Work (MSW)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社会工作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Counseling &amp; Therapy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咨询与治疗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Health  </a:t>
            </a:r>
            <a:r>
              <a:rPr lang="zh-CN" alt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公共卫生学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029200" y="1280160"/>
            <a:ext cx="2286000" cy="1417320"/>
          </a:xfrm>
          <a:prstGeom prst="rect">
            <a:avLst/>
          </a:prstGeom>
          <a:solidFill>
            <a:srgbClr val="15788A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5175504" y="1389888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FFFFFF">
                    <a:alpha val="85000"/>
                  </a:srgbClr>
                </a:solidFill>
              </a:rPr>
              <a:t>→ CAREERS 职业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5175503" y="1645920"/>
            <a:ext cx="2131461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Clinical Psychologist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临床心理学家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Worker  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社会工作者</a:t>
            </a:r>
            <a:endParaRPr lang="en-US" sz="1000" dirty="0"/>
          </a:p>
          <a:p>
            <a:pPr marL="0" indent="0">
              <a:lnSpc>
                <a:spcPct val="118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Counselor / Therapist  </a:t>
            </a:r>
            <a:r>
              <a:rPr lang="zh-CN" alt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心理咨询师 </a:t>
            </a:r>
            <a:r>
              <a:rPr lang="en-US" altLang="zh-CN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/</a:t>
            </a: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Policy Analyst  </a:t>
            </a:r>
            <a:r>
              <a:rPr lang="zh-CN" alt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公共政策分析师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57200" y="1280160"/>
            <a:ext cx="6858000" cy="1417320"/>
          </a:xfrm>
          <a:prstGeom prst="roundRect">
            <a:avLst>
              <a:gd name="adj" fmla="val 5161"/>
            </a:avLst>
          </a:prstGeom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" name="Shape 14"/>
          <p:cNvSpPr/>
          <p:nvPr/>
        </p:nvSpPr>
        <p:spPr>
          <a:xfrm>
            <a:off x="457200" y="2852928"/>
            <a:ext cx="2157984" cy="274320"/>
          </a:xfrm>
          <a:prstGeom prst="roundRect">
            <a:avLst>
              <a:gd name="adj" fmla="val 50000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594360" y="2852928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Regular Lane  </a:t>
            </a: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标准课程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490472" y="3218688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9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1673352" y="3401568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0" name="Text 18"/>
          <p:cNvSpPr/>
          <p:nvPr/>
        </p:nvSpPr>
        <p:spPr>
          <a:xfrm>
            <a:off x="2964942" y="3218688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10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147822" y="3401568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2" name="Text 20"/>
          <p:cNvSpPr/>
          <p:nvPr/>
        </p:nvSpPr>
        <p:spPr>
          <a:xfrm>
            <a:off x="4439412" y="3218688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11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622292" y="3401568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4" name="Text 22"/>
          <p:cNvSpPr/>
          <p:nvPr/>
        </p:nvSpPr>
        <p:spPr>
          <a:xfrm>
            <a:off x="5913882" y="3218688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12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6096762" y="3401568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6" name="Shape 24"/>
          <p:cNvSpPr/>
          <p:nvPr/>
        </p:nvSpPr>
        <p:spPr>
          <a:xfrm>
            <a:off x="457200" y="3511296"/>
            <a:ext cx="960120" cy="566928"/>
          </a:xfrm>
          <a:prstGeom prst="roundRect">
            <a:avLst>
              <a:gd name="adj" fmla="val 8065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7" name="Text 25"/>
          <p:cNvSpPr/>
          <p:nvPr/>
        </p:nvSpPr>
        <p:spPr>
          <a:xfrm>
            <a:off x="530352" y="3511296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Science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社会科学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490472" y="351129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29" name="Text 27"/>
          <p:cNvSpPr/>
          <p:nvPr/>
        </p:nvSpPr>
        <p:spPr>
          <a:xfrm>
            <a:off x="1618488" y="3566160"/>
            <a:ext cx="11741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Coding &amp; Digital PM</a:t>
            </a:r>
          </a:p>
          <a:p>
            <a:pPr marL="0" indent="0">
              <a:lnSpc>
                <a:spcPct val="105000"/>
              </a:lnSpc>
              <a:buNone/>
            </a:pPr>
            <a:r>
              <a:rPr lang="zh-CN" alt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编程与数字化项目管理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2964942" y="351129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1" name="Text 29"/>
          <p:cNvSpPr/>
          <p:nvPr/>
        </p:nvSpPr>
        <p:spPr>
          <a:xfrm>
            <a:off x="3092958" y="3566160"/>
            <a:ext cx="6240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Psychology</a:t>
            </a:r>
          </a:p>
          <a:p>
            <a:pPr marL="0" indent="0">
              <a:lnSpc>
                <a:spcPct val="105000"/>
              </a:lnSpc>
              <a:buNone/>
            </a:pP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心理学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439412" y="351129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3" name="Shape 31"/>
          <p:cNvSpPr/>
          <p:nvPr/>
        </p:nvSpPr>
        <p:spPr>
          <a:xfrm>
            <a:off x="4439412" y="3538728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4" name="Text 32"/>
          <p:cNvSpPr/>
          <p:nvPr/>
        </p:nvSpPr>
        <p:spPr>
          <a:xfrm>
            <a:off x="4567428" y="3566160"/>
            <a:ext cx="6240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Psychology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AP心理学</a:t>
            </a:r>
            <a:endParaRPr lang="en-US" sz="950" dirty="0"/>
          </a:p>
        </p:txBody>
      </p:sp>
      <p:pic>
        <p:nvPicPr>
          <p:cNvPr id="3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0025" y="3534156"/>
            <a:ext cx="310896" cy="310896"/>
          </a:xfrm>
          <a:prstGeom prst="rect">
            <a:avLst/>
          </a:prstGeom>
        </p:spPr>
      </p:pic>
      <p:sp>
        <p:nvSpPr>
          <p:cNvPr id="36" name="Shape 33"/>
          <p:cNvSpPr/>
          <p:nvPr/>
        </p:nvSpPr>
        <p:spPr>
          <a:xfrm>
            <a:off x="5409532" y="3893847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7" name="Text 34"/>
          <p:cNvSpPr/>
          <p:nvPr/>
        </p:nvSpPr>
        <p:spPr>
          <a:xfrm>
            <a:off x="5363812" y="3879008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38" name="Shape 35"/>
          <p:cNvSpPr/>
          <p:nvPr/>
        </p:nvSpPr>
        <p:spPr>
          <a:xfrm>
            <a:off x="5913882" y="351129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39" name="Shape 36"/>
          <p:cNvSpPr/>
          <p:nvPr/>
        </p:nvSpPr>
        <p:spPr>
          <a:xfrm>
            <a:off x="5913882" y="3538728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0" name="Text 37"/>
          <p:cNvSpPr/>
          <p:nvPr/>
        </p:nvSpPr>
        <p:spPr>
          <a:xfrm>
            <a:off x="6041898" y="3566160"/>
            <a:ext cx="6240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Human Geography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AP人文地理</a:t>
            </a:r>
            <a:endParaRPr lang="en-US" sz="950" dirty="0"/>
          </a:p>
        </p:txBody>
      </p:sp>
      <p:pic>
        <p:nvPicPr>
          <p:cNvPr id="4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7302" y="3532605"/>
            <a:ext cx="310896" cy="310896"/>
          </a:xfrm>
          <a:prstGeom prst="rect">
            <a:avLst/>
          </a:prstGeom>
        </p:spPr>
      </p:pic>
      <p:sp>
        <p:nvSpPr>
          <p:cNvPr id="42" name="Shape 38"/>
          <p:cNvSpPr/>
          <p:nvPr/>
        </p:nvSpPr>
        <p:spPr>
          <a:xfrm>
            <a:off x="6885432" y="3888941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3" name="Text 39"/>
          <p:cNvSpPr/>
          <p:nvPr/>
        </p:nvSpPr>
        <p:spPr>
          <a:xfrm>
            <a:off x="6850460" y="3879797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44" name="Shape 40"/>
          <p:cNvSpPr/>
          <p:nvPr/>
        </p:nvSpPr>
        <p:spPr>
          <a:xfrm>
            <a:off x="457200" y="4160520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45" name="Text 41"/>
          <p:cNvSpPr/>
          <p:nvPr/>
        </p:nvSpPr>
        <p:spPr>
          <a:xfrm>
            <a:off x="530352" y="4160520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Science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科学</a:t>
            </a:r>
            <a:endParaRPr lang="en-US" sz="900" dirty="0"/>
          </a:p>
        </p:txBody>
      </p:sp>
      <p:sp>
        <p:nvSpPr>
          <p:cNvPr id="46" name="Shape 42"/>
          <p:cNvSpPr/>
          <p:nvPr/>
        </p:nvSpPr>
        <p:spPr>
          <a:xfrm>
            <a:off x="1490472" y="416052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7" name="Text 43"/>
          <p:cNvSpPr/>
          <p:nvPr/>
        </p:nvSpPr>
        <p:spPr>
          <a:xfrm>
            <a:off x="1618487" y="4215384"/>
            <a:ext cx="91165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Physical Science</a:t>
            </a:r>
          </a:p>
          <a:p>
            <a:pPr marL="0" indent="0">
              <a:lnSpc>
                <a:spcPct val="105000"/>
              </a:lnSpc>
              <a:buNone/>
            </a:pPr>
            <a:r>
              <a:rPr lang="zh-CN" altLang="en-US" sz="850" dirty="0">
                <a:solidFill>
                  <a:srgbClr val="6C7A80"/>
                </a:solidFill>
                <a:latin typeface="Arial" pitchFamily="34" charset="0"/>
                <a:cs typeface="Arial" pitchFamily="34" charset="-120"/>
              </a:rPr>
              <a:t>物理</a:t>
            </a:r>
            <a:endParaRPr lang="en-US" sz="950" dirty="0"/>
          </a:p>
        </p:txBody>
      </p:sp>
      <p:sp>
        <p:nvSpPr>
          <p:cNvPr id="48" name="Shape 44"/>
          <p:cNvSpPr/>
          <p:nvPr/>
        </p:nvSpPr>
        <p:spPr>
          <a:xfrm>
            <a:off x="2964942" y="416052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49" name="Text 45"/>
          <p:cNvSpPr/>
          <p:nvPr/>
        </p:nvSpPr>
        <p:spPr>
          <a:xfrm>
            <a:off x="3092958" y="4215384"/>
            <a:ext cx="6240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Life Science</a:t>
            </a:r>
          </a:p>
          <a:p>
            <a:pPr marL="0" indent="0">
              <a:lnSpc>
                <a:spcPct val="105000"/>
              </a:lnSpc>
              <a:buNone/>
            </a:pP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生命科学</a:t>
            </a:r>
            <a:endParaRPr lang="en-US" sz="950" dirty="0"/>
          </a:p>
        </p:txBody>
      </p:sp>
      <p:sp>
        <p:nvSpPr>
          <p:cNvPr id="50" name="Shape 46"/>
          <p:cNvSpPr/>
          <p:nvPr/>
        </p:nvSpPr>
        <p:spPr>
          <a:xfrm>
            <a:off x="4439412" y="416052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1" name="Text 47"/>
          <p:cNvSpPr/>
          <p:nvPr/>
        </p:nvSpPr>
        <p:spPr>
          <a:xfrm>
            <a:off x="4567428" y="4215384"/>
            <a:ext cx="1226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Environmental Sci</a:t>
            </a:r>
            <a:r>
              <a:rPr lang="en-US" altLang="zh-CN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ence</a:t>
            </a:r>
            <a:endParaRPr lang="en-US" sz="800" b="1" dirty="0">
              <a:solidFill>
                <a:srgbClr val="13242B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环境科学</a:t>
            </a:r>
            <a:endParaRPr lang="en-US" sz="950" dirty="0"/>
          </a:p>
        </p:txBody>
      </p:sp>
      <p:sp>
        <p:nvSpPr>
          <p:cNvPr id="52" name="Shape 48"/>
          <p:cNvSpPr/>
          <p:nvPr/>
        </p:nvSpPr>
        <p:spPr>
          <a:xfrm>
            <a:off x="5913882" y="416052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" name="Shape 49"/>
          <p:cNvSpPr/>
          <p:nvPr/>
        </p:nvSpPr>
        <p:spPr>
          <a:xfrm>
            <a:off x="5913882" y="4187952"/>
            <a:ext cx="64008" cy="512064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4" name="Text 50"/>
          <p:cNvSpPr/>
          <p:nvPr/>
        </p:nvSpPr>
        <p:spPr>
          <a:xfrm>
            <a:off x="6041897" y="4215384"/>
            <a:ext cx="69423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 to Sociology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社会学导论</a:t>
            </a:r>
            <a:endParaRPr lang="en-US" sz="950" dirty="0"/>
          </a:p>
        </p:txBody>
      </p:sp>
      <p:pic>
        <p:nvPicPr>
          <p:cNvPr id="55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4576" y="4215384"/>
            <a:ext cx="329184" cy="274320"/>
          </a:xfrm>
          <a:prstGeom prst="rect">
            <a:avLst/>
          </a:prstGeom>
        </p:spPr>
      </p:pic>
      <p:sp>
        <p:nvSpPr>
          <p:cNvPr id="56" name="Shape 51"/>
          <p:cNvSpPr/>
          <p:nvPr/>
        </p:nvSpPr>
        <p:spPr>
          <a:xfrm>
            <a:off x="6873293" y="4524408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57" name="Text 52"/>
          <p:cNvSpPr/>
          <p:nvPr/>
        </p:nvSpPr>
        <p:spPr>
          <a:xfrm>
            <a:off x="6832547" y="4507992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SUPA</a:t>
            </a:r>
            <a:endParaRPr lang="en-US" sz="750" dirty="0"/>
          </a:p>
        </p:txBody>
      </p:sp>
      <p:sp>
        <p:nvSpPr>
          <p:cNvPr id="59" name="Shape 54"/>
          <p:cNvSpPr/>
          <p:nvPr/>
        </p:nvSpPr>
        <p:spPr>
          <a:xfrm>
            <a:off x="457200" y="4809744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60" name="Text 55"/>
          <p:cNvSpPr/>
          <p:nvPr/>
        </p:nvSpPr>
        <p:spPr>
          <a:xfrm>
            <a:off x="530352" y="4809744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English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英语</a:t>
            </a:r>
            <a:endParaRPr lang="en-US" sz="900" dirty="0"/>
          </a:p>
        </p:txBody>
      </p:sp>
      <p:sp>
        <p:nvSpPr>
          <p:cNvPr id="61" name="Shape 56"/>
          <p:cNvSpPr/>
          <p:nvPr/>
        </p:nvSpPr>
        <p:spPr>
          <a:xfrm>
            <a:off x="1490472" y="4809744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62" name="Text 57"/>
          <p:cNvSpPr/>
          <p:nvPr/>
        </p:nvSpPr>
        <p:spPr>
          <a:xfrm>
            <a:off x="1618488" y="4864608"/>
            <a:ext cx="84353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Lit</a:t>
            </a:r>
          </a:p>
          <a:p>
            <a:pPr marL="0" indent="0">
              <a:lnSpc>
                <a:spcPct val="105000"/>
              </a:lnSpc>
              <a:buNone/>
            </a:pPr>
            <a:r>
              <a:rPr lang="zh-CN" alt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世界古代文学</a:t>
            </a:r>
            <a:endParaRPr lang="en-US" sz="950" dirty="0"/>
          </a:p>
        </p:txBody>
      </p:sp>
      <p:sp>
        <p:nvSpPr>
          <p:cNvPr id="63" name="Shape 58"/>
          <p:cNvSpPr/>
          <p:nvPr/>
        </p:nvSpPr>
        <p:spPr>
          <a:xfrm>
            <a:off x="2964942" y="4809744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64" name="Text 59"/>
          <p:cNvSpPr/>
          <p:nvPr/>
        </p:nvSpPr>
        <p:spPr>
          <a:xfrm>
            <a:off x="3092958" y="4864608"/>
            <a:ext cx="8526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 World Lit</a:t>
            </a:r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现代世界文学</a:t>
            </a:r>
            <a:endParaRPr lang="en-US" sz="950" dirty="0"/>
          </a:p>
        </p:txBody>
      </p:sp>
      <p:sp>
        <p:nvSpPr>
          <p:cNvPr id="65" name="Shape 60"/>
          <p:cNvSpPr/>
          <p:nvPr/>
        </p:nvSpPr>
        <p:spPr>
          <a:xfrm>
            <a:off x="4439412" y="4809744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66" name="Text 61"/>
          <p:cNvSpPr/>
          <p:nvPr/>
        </p:nvSpPr>
        <p:spPr>
          <a:xfrm>
            <a:off x="4567428" y="4864608"/>
            <a:ext cx="9189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Asian Literature</a:t>
            </a:r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亚洲文学</a:t>
            </a:r>
            <a:endParaRPr lang="en-US" sz="950" dirty="0"/>
          </a:p>
        </p:txBody>
      </p:sp>
      <p:sp>
        <p:nvSpPr>
          <p:cNvPr id="67" name="Shape 62"/>
          <p:cNvSpPr/>
          <p:nvPr/>
        </p:nvSpPr>
        <p:spPr>
          <a:xfrm>
            <a:off x="5913882" y="4809744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68" name="Text 63"/>
          <p:cNvSpPr/>
          <p:nvPr/>
        </p:nvSpPr>
        <p:spPr>
          <a:xfrm>
            <a:off x="6041898" y="4864608"/>
            <a:ext cx="9845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American Literature</a:t>
            </a:r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美国文学</a:t>
            </a:r>
            <a:endParaRPr lang="en-US" sz="950" dirty="0"/>
          </a:p>
        </p:txBody>
      </p:sp>
      <p:sp>
        <p:nvSpPr>
          <p:cNvPr id="69" name="Shape 64"/>
          <p:cNvSpPr/>
          <p:nvPr/>
        </p:nvSpPr>
        <p:spPr>
          <a:xfrm>
            <a:off x="457200" y="5458968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0" name="Text 65"/>
          <p:cNvSpPr/>
          <p:nvPr/>
        </p:nvSpPr>
        <p:spPr>
          <a:xfrm>
            <a:off x="530352" y="5458968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Mathematics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数学</a:t>
            </a:r>
            <a:endParaRPr lang="en-US" sz="900" dirty="0"/>
          </a:p>
        </p:txBody>
      </p:sp>
      <p:sp>
        <p:nvSpPr>
          <p:cNvPr id="71" name="Shape 66"/>
          <p:cNvSpPr/>
          <p:nvPr/>
        </p:nvSpPr>
        <p:spPr>
          <a:xfrm>
            <a:off x="1490472" y="545896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2" name="Text 67"/>
          <p:cNvSpPr/>
          <p:nvPr/>
        </p:nvSpPr>
        <p:spPr>
          <a:xfrm>
            <a:off x="1618488" y="5513832"/>
            <a:ext cx="6240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Math II</a:t>
            </a:r>
            <a:endParaRPr lang="en-US" sz="800" dirty="0"/>
          </a:p>
          <a:p>
            <a:pPr>
              <a:lnSpc>
                <a:spcPct val="105000"/>
              </a:lnSpc>
            </a:pPr>
            <a:r>
              <a:rPr lang="en-US" sz="85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综合数学</a:t>
            </a:r>
            <a:r>
              <a:rPr lang="en-US" sz="100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</a:t>
            </a:r>
            <a:endParaRPr lang="en-US" sz="950" dirty="0"/>
          </a:p>
        </p:txBody>
      </p:sp>
      <p:sp>
        <p:nvSpPr>
          <p:cNvPr id="73" name="Shape 68"/>
          <p:cNvSpPr/>
          <p:nvPr/>
        </p:nvSpPr>
        <p:spPr>
          <a:xfrm>
            <a:off x="2964942" y="545896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4" name="Text 69"/>
          <p:cNvSpPr/>
          <p:nvPr/>
        </p:nvSpPr>
        <p:spPr>
          <a:xfrm>
            <a:off x="3092958" y="5513832"/>
            <a:ext cx="6240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Math III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综合数学 III</a:t>
            </a:r>
            <a:endParaRPr lang="en-US" sz="950" dirty="0"/>
          </a:p>
        </p:txBody>
      </p:sp>
      <p:sp>
        <p:nvSpPr>
          <p:cNvPr id="75" name="Shape 70"/>
          <p:cNvSpPr/>
          <p:nvPr/>
        </p:nvSpPr>
        <p:spPr>
          <a:xfrm>
            <a:off x="4439412" y="545896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6" name="Shape 71"/>
          <p:cNvSpPr/>
          <p:nvPr/>
        </p:nvSpPr>
        <p:spPr>
          <a:xfrm>
            <a:off x="4439412" y="5486400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7" name="Text 72"/>
          <p:cNvSpPr/>
          <p:nvPr/>
        </p:nvSpPr>
        <p:spPr>
          <a:xfrm>
            <a:off x="4567427" y="5513832"/>
            <a:ext cx="72543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Pre-Calculus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r>
              <a:rPr lang="zh-CN" alt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预备微积分</a:t>
            </a:r>
            <a:endParaRPr lang="en-US" sz="950" dirty="0"/>
          </a:p>
        </p:txBody>
      </p:sp>
      <p:pic>
        <p:nvPicPr>
          <p:cNvPr id="78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0025" y="5486400"/>
            <a:ext cx="310896" cy="310896"/>
          </a:xfrm>
          <a:prstGeom prst="rect">
            <a:avLst/>
          </a:prstGeom>
        </p:spPr>
      </p:pic>
      <p:sp>
        <p:nvSpPr>
          <p:cNvPr id="79" name="Shape 73"/>
          <p:cNvSpPr/>
          <p:nvPr/>
        </p:nvSpPr>
        <p:spPr>
          <a:xfrm>
            <a:off x="5409532" y="5832375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0" name="Text 74"/>
          <p:cNvSpPr/>
          <p:nvPr/>
        </p:nvSpPr>
        <p:spPr>
          <a:xfrm>
            <a:off x="5363812" y="5827803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81" name="Shape 75"/>
          <p:cNvSpPr/>
          <p:nvPr/>
        </p:nvSpPr>
        <p:spPr>
          <a:xfrm>
            <a:off x="5913882" y="545896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82" name="Shape 76"/>
          <p:cNvSpPr/>
          <p:nvPr/>
        </p:nvSpPr>
        <p:spPr>
          <a:xfrm>
            <a:off x="5913882" y="5486400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3" name="Text 77"/>
          <p:cNvSpPr/>
          <p:nvPr/>
        </p:nvSpPr>
        <p:spPr>
          <a:xfrm>
            <a:off x="6041898" y="5513832"/>
            <a:ext cx="6240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Statistics</a:t>
            </a:r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AP统计学</a:t>
            </a:r>
            <a:endParaRPr lang="en-US" sz="950" dirty="0"/>
          </a:p>
        </p:txBody>
      </p:sp>
      <p:pic>
        <p:nvPicPr>
          <p:cNvPr id="84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1152" y="5486400"/>
            <a:ext cx="310896" cy="310896"/>
          </a:xfrm>
          <a:prstGeom prst="rect">
            <a:avLst/>
          </a:prstGeom>
        </p:spPr>
      </p:pic>
      <p:sp>
        <p:nvSpPr>
          <p:cNvPr id="85" name="Shape 78"/>
          <p:cNvSpPr/>
          <p:nvPr/>
        </p:nvSpPr>
        <p:spPr>
          <a:xfrm>
            <a:off x="6901848" y="5827803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6" name="Text 79"/>
          <p:cNvSpPr/>
          <p:nvPr/>
        </p:nvSpPr>
        <p:spPr>
          <a:xfrm>
            <a:off x="6856128" y="5823231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87" name="Shape 80"/>
          <p:cNvSpPr/>
          <p:nvPr/>
        </p:nvSpPr>
        <p:spPr>
          <a:xfrm>
            <a:off x="457200" y="6217920"/>
            <a:ext cx="2157984" cy="274320"/>
          </a:xfrm>
          <a:prstGeom prst="roundRect">
            <a:avLst>
              <a:gd name="adj" fmla="val 50000"/>
            </a:avLst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88" name="Text 81"/>
          <p:cNvSpPr/>
          <p:nvPr/>
        </p:nvSpPr>
        <p:spPr>
          <a:xfrm>
            <a:off x="594360" y="6217920"/>
            <a:ext cx="20208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Accelerated Lane  </a:t>
            </a:r>
            <a:r>
              <a:rPr lang="en-US" sz="1000" b="1" dirty="0">
                <a:solidFill>
                  <a:srgbClr val="00325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加速课程</a:t>
            </a:r>
            <a:endParaRPr lang="en-US" sz="1200" dirty="0"/>
          </a:p>
        </p:txBody>
      </p:sp>
      <p:sp>
        <p:nvSpPr>
          <p:cNvPr id="89" name="Text 82"/>
          <p:cNvSpPr/>
          <p:nvPr/>
        </p:nvSpPr>
        <p:spPr>
          <a:xfrm>
            <a:off x="1490472" y="6583680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9</a:t>
            </a:r>
            <a:endParaRPr lang="en-US" sz="900" dirty="0"/>
          </a:p>
        </p:txBody>
      </p:sp>
      <p:sp>
        <p:nvSpPr>
          <p:cNvPr id="90" name="Shape 83"/>
          <p:cNvSpPr/>
          <p:nvPr/>
        </p:nvSpPr>
        <p:spPr>
          <a:xfrm>
            <a:off x="1673352" y="6766560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1" name="Text 84"/>
          <p:cNvSpPr/>
          <p:nvPr/>
        </p:nvSpPr>
        <p:spPr>
          <a:xfrm>
            <a:off x="2964942" y="6583680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10</a:t>
            </a:r>
            <a:endParaRPr lang="en-US" sz="900" dirty="0"/>
          </a:p>
        </p:txBody>
      </p:sp>
      <p:sp>
        <p:nvSpPr>
          <p:cNvPr id="92" name="Shape 85"/>
          <p:cNvSpPr/>
          <p:nvPr/>
        </p:nvSpPr>
        <p:spPr>
          <a:xfrm>
            <a:off x="3147822" y="6766560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3" name="Text 86"/>
          <p:cNvSpPr/>
          <p:nvPr/>
        </p:nvSpPr>
        <p:spPr>
          <a:xfrm>
            <a:off x="4439412" y="6583680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11</a:t>
            </a:r>
            <a:endParaRPr lang="en-US" sz="900" dirty="0"/>
          </a:p>
        </p:txBody>
      </p:sp>
      <p:sp>
        <p:nvSpPr>
          <p:cNvPr id="94" name="Shape 87"/>
          <p:cNvSpPr/>
          <p:nvPr/>
        </p:nvSpPr>
        <p:spPr>
          <a:xfrm>
            <a:off x="4622292" y="6766560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5" name="Text 88"/>
          <p:cNvSpPr/>
          <p:nvPr/>
        </p:nvSpPr>
        <p:spPr>
          <a:xfrm>
            <a:off x="5913882" y="6583680"/>
            <a:ext cx="140131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3253"/>
                </a:solidFill>
              </a:rPr>
              <a:t>GRADE 12</a:t>
            </a:r>
            <a:endParaRPr lang="en-US" sz="900" dirty="0"/>
          </a:p>
        </p:txBody>
      </p:sp>
      <p:sp>
        <p:nvSpPr>
          <p:cNvPr id="96" name="Shape 89"/>
          <p:cNvSpPr/>
          <p:nvPr/>
        </p:nvSpPr>
        <p:spPr>
          <a:xfrm>
            <a:off x="6096762" y="6766560"/>
            <a:ext cx="1035558" cy="22860"/>
          </a:xfrm>
          <a:prstGeom prst="rect">
            <a:avLst/>
          </a:prstGeom>
          <a:solidFill>
            <a:srgbClr val="2FCCD6">
              <a:alpha val="55000"/>
            </a:srgbClr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7" name="Shape 90"/>
          <p:cNvSpPr/>
          <p:nvPr/>
        </p:nvSpPr>
        <p:spPr>
          <a:xfrm>
            <a:off x="457200" y="6876288"/>
            <a:ext cx="960120" cy="566928"/>
          </a:xfrm>
          <a:prstGeom prst="roundRect">
            <a:avLst>
              <a:gd name="adj" fmla="val 8065"/>
            </a:avLst>
          </a:prstGeom>
          <a:solidFill>
            <a:srgbClr val="003253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98" name="Text 91"/>
          <p:cNvSpPr/>
          <p:nvPr/>
        </p:nvSpPr>
        <p:spPr>
          <a:xfrm>
            <a:off x="530352" y="6876288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Science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社会科学</a:t>
            </a:r>
            <a:endParaRPr lang="en-US" sz="900" dirty="0"/>
          </a:p>
        </p:txBody>
      </p:sp>
      <p:sp>
        <p:nvSpPr>
          <p:cNvPr id="99" name="Shape 92"/>
          <p:cNvSpPr/>
          <p:nvPr/>
        </p:nvSpPr>
        <p:spPr>
          <a:xfrm>
            <a:off x="1490472" y="687628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0" name="Shape 93"/>
          <p:cNvSpPr/>
          <p:nvPr/>
        </p:nvSpPr>
        <p:spPr>
          <a:xfrm>
            <a:off x="1490472" y="6903720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1" name="Text 94"/>
          <p:cNvSpPr/>
          <p:nvPr/>
        </p:nvSpPr>
        <p:spPr>
          <a:xfrm>
            <a:off x="1618488" y="6931152"/>
            <a:ext cx="6240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Human Geography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AP人文地理</a:t>
            </a:r>
            <a:endParaRPr lang="en-US" sz="950" dirty="0"/>
          </a:p>
        </p:txBody>
      </p:sp>
      <p:pic>
        <p:nvPicPr>
          <p:cNvPr id="102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0147" y="6894576"/>
            <a:ext cx="310896" cy="310896"/>
          </a:xfrm>
          <a:prstGeom prst="rect">
            <a:avLst/>
          </a:prstGeom>
        </p:spPr>
      </p:pic>
      <p:sp>
        <p:nvSpPr>
          <p:cNvPr id="103" name="Shape 95"/>
          <p:cNvSpPr/>
          <p:nvPr/>
        </p:nvSpPr>
        <p:spPr>
          <a:xfrm>
            <a:off x="2462022" y="7240818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4" name="Text 96"/>
          <p:cNvSpPr/>
          <p:nvPr/>
        </p:nvSpPr>
        <p:spPr>
          <a:xfrm>
            <a:off x="2416302" y="7236246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05" name="Shape 97"/>
          <p:cNvSpPr/>
          <p:nvPr/>
        </p:nvSpPr>
        <p:spPr>
          <a:xfrm>
            <a:off x="2964942" y="687628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06" name="Text 98"/>
          <p:cNvSpPr/>
          <p:nvPr/>
        </p:nvSpPr>
        <p:spPr>
          <a:xfrm>
            <a:off x="3092958" y="6931152"/>
            <a:ext cx="6240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Psychology</a:t>
            </a:r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心理学</a:t>
            </a:r>
            <a:endParaRPr lang="en-US" sz="950" dirty="0"/>
          </a:p>
        </p:txBody>
      </p:sp>
      <p:sp>
        <p:nvSpPr>
          <p:cNvPr id="107" name="Shape 99"/>
          <p:cNvSpPr/>
          <p:nvPr/>
        </p:nvSpPr>
        <p:spPr>
          <a:xfrm>
            <a:off x="4439412" y="687628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8" name="Shape 100"/>
          <p:cNvSpPr/>
          <p:nvPr/>
        </p:nvSpPr>
        <p:spPr>
          <a:xfrm>
            <a:off x="4439412" y="6903720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9" name="Text 101"/>
          <p:cNvSpPr/>
          <p:nvPr/>
        </p:nvSpPr>
        <p:spPr>
          <a:xfrm>
            <a:off x="4567428" y="6931152"/>
            <a:ext cx="6240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Psychology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AP心理学</a:t>
            </a:r>
            <a:endParaRPr lang="en-US" sz="950" dirty="0"/>
          </a:p>
        </p:txBody>
      </p:sp>
      <p:pic>
        <p:nvPicPr>
          <p:cNvPr id="110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0025" y="6894576"/>
            <a:ext cx="310896" cy="310896"/>
          </a:xfrm>
          <a:prstGeom prst="rect">
            <a:avLst/>
          </a:prstGeom>
        </p:spPr>
      </p:pic>
      <p:sp>
        <p:nvSpPr>
          <p:cNvPr id="111" name="Shape 102"/>
          <p:cNvSpPr/>
          <p:nvPr/>
        </p:nvSpPr>
        <p:spPr>
          <a:xfrm>
            <a:off x="5409532" y="7251192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2" name="Text 103"/>
          <p:cNvSpPr/>
          <p:nvPr/>
        </p:nvSpPr>
        <p:spPr>
          <a:xfrm>
            <a:off x="5363812" y="7246620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13" name="Shape 104"/>
          <p:cNvSpPr/>
          <p:nvPr/>
        </p:nvSpPr>
        <p:spPr>
          <a:xfrm>
            <a:off x="5913882" y="6876288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B3EBF4"/>
          </a:solidFill>
          <a:ln w="12700">
            <a:solidFill>
              <a:srgbClr val="9BDCE8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4" name="Shape 105"/>
          <p:cNvSpPr/>
          <p:nvPr/>
        </p:nvSpPr>
        <p:spPr>
          <a:xfrm>
            <a:off x="5913882" y="6903720"/>
            <a:ext cx="64008" cy="512064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5" name="Text 106"/>
          <p:cNvSpPr/>
          <p:nvPr/>
        </p:nvSpPr>
        <p:spPr>
          <a:xfrm>
            <a:off x="6041898" y="6931152"/>
            <a:ext cx="6240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 to Sociology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社会学导论</a:t>
            </a:r>
            <a:endParaRPr lang="en-US" sz="950" dirty="0"/>
          </a:p>
        </p:txBody>
      </p:sp>
      <p:pic>
        <p:nvPicPr>
          <p:cNvPr id="116" name="Image 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4576" y="6931152"/>
            <a:ext cx="329184" cy="274320"/>
          </a:xfrm>
          <a:prstGeom prst="rect">
            <a:avLst/>
          </a:prstGeom>
        </p:spPr>
      </p:pic>
      <p:sp>
        <p:nvSpPr>
          <p:cNvPr id="117" name="Shape 107"/>
          <p:cNvSpPr/>
          <p:nvPr/>
        </p:nvSpPr>
        <p:spPr>
          <a:xfrm>
            <a:off x="6877197" y="7232904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18" name="Text 108"/>
          <p:cNvSpPr/>
          <p:nvPr/>
        </p:nvSpPr>
        <p:spPr>
          <a:xfrm>
            <a:off x="6831477" y="7228332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SUPA</a:t>
            </a:r>
            <a:endParaRPr lang="en-US" sz="750" dirty="0"/>
          </a:p>
        </p:txBody>
      </p:sp>
      <p:sp>
        <p:nvSpPr>
          <p:cNvPr id="120" name="Shape 110"/>
          <p:cNvSpPr/>
          <p:nvPr/>
        </p:nvSpPr>
        <p:spPr>
          <a:xfrm>
            <a:off x="457200" y="7525512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1" name="Text 111"/>
          <p:cNvSpPr/>
          <p:nvPr/>
        </p:nvSpPr>
        <p:spPr>
          <a:xfrm>
            <a:off x="530352" y="7525512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Science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科学</a:t>
            </a:r>
            <a:endParaRPr lang="en-US" sz="900" dirty="0"/>
          </a:p>
        </p:txBody>
      </p:sp>
      <p:sp>
        <p:nvSpPr>
          <p:cNvPr id="122" name="Shape 112"/>
          <p:cNvSpPr/>
          <p:nvPr/>
        </p:nvSpPr>
        <p:spPr>
          <a:xfrm>
            <a:off x="1490472" y="7525512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3" name="Text 113"/>
          <p:cNvSpPr/>
          <p:nvPr/>
        </p:nvSpPr>
        <p:spPr>
          <a:xfrm>
            <a:off x="1618488" y="7580376"/>
            <a:ext cx="9966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Physical Science</a:t>
            </a:r>
          </a:p>
          <a:p>
            <a:pPr marL="0" indent="0">
              <a:lnSpc>
                <a:spcPct val="105000"/>
              </a:lnSpc>
              <a:buNone/>
            </a:pPr>
            <a:r>
              <a:rPr lang="zh-CN" alt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物理</a:t>
            </a:r>
            <a:r>
              <a:rPr lang="en-US" sz="85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科学</a:t>
            </a:r>
            <a:endParaRPr lang="en-US" sz="950" dirty="0"/>
          </a:p>
        </p:txBody>
      </p:sp>
      <p:sp>
        <p:nvSpPr>
          <p:cNvPr id="124" name="Shape 114"/>
          <p:cNvSpPr/>
          <p:nvPr/>
        </p:nvSpPr>
        <p:spPr>
          <a:xfrm>
            <a:off x="2964942" y="7525512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5" name="Text 115"/>
          <p:cNvSpPr/>
          <p:nvPr/>
        </p:nvSpPr>
        <p:spPr>
          <a:xfrm>
            <a:off x="3092958" y="7580376"/>
            <a:ext cx="6240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Life Science</a:t>
            </a:r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 err="1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生命科学</a:t>
            </a:r>
            <a:endParaRPr lang="en-US" sz="950" dirty="0"/>
          </a:p>
        </p:txBody>
      </p:sp>
      <p:sp>
        <p:nvSpPr>
          <p:cNvPr id="126" name="Shape 116"/>
          <p:cNvSpPr/>
          <p:nvPr/>
        </p:nvSpPr>
        <p:spPr>
          <a:xfrm>
            <a:off x="4439412" y="7525512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7" name="Shape 117"/>
          <p:cNvSpPr/>
          <p:nvPr/>
        </p:nvSpPr>
        <p:spPr>
          <a:xfrm>
            <a:off x="4439412" y="7552944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28" name="Text 118"/>
          <p:cNvSpPr/>
          <p:nvPr/>
        </p:nvSpPr>
        <p:spPr>
          <a:xfrm>
            <a:off x="4567428" y="7580376"/>
            <a:ext cx="6240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Biology</a:t>
            </a:r>
          </a:p>
          <a:p>
            <a:pPr marL="0" indent="0">
              <a:lnSpc>
                <a:spcPct val="105000"/>
              </a:lnSpc>
              <a:buNone/>
            </a:pPr>
            <a:r>
              <a:rPr lang="en-US" sz="85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r>
              <a:rPr 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生物学</a:t>
            </a:r>
            <a:endParaRPr lang="en-US" sz="950" dirty="0"/>
          </a:p>
        </p:txBody>
      </p:sp>
      <p:pic>
        <p:nvPicPr>
          <p:cNvPr id="129" name="Image 8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6108" y="7525512"/>
            <a:ext cx="310896" cy="310896"/>
          </a:xfrm>
          <a:prstGeom prst="rect">
            <a:avLst/>
          </a:prstGeom>
        </p:spPr>
      </p:pic>
      <p:sp>
        <p:nvSpPr>
          <p:cNvPr id="130" name="Shape 119"/>
          <p:cNvSpPr/>
          <p:nvPr/>
        </p:nvSpPr>
        <p:spPr>
          <a:xfrm>
            <a:off x="5420106" y="7882128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1" name="Text 120"/>
          <p:cNvSpPr/>
          <p:nvPr/>
        </p:nvSpPr>
        <p:spPr>
          <a:xfrm>
            <a:off x="5374386" y="7877556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32" name="Shape 121"/>
          <p:cNvSpPr/>
          <p:nvPr/>
        </p:nvSpPr>
        <p:spPr>
          <a:xfrm>
            <a:off x="5913882" y="7525512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3" name="Shape 122"/>
          <p:cNvSpPr/>
          <p:nvPr/>
        </p:nvSpPr>
        <p:spPr>
          <a:xfrm>
            <a:off x="5913882" y="7552944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4" name="Text 123"/>
          <p:cNvSpPr/>
          <p:nvPr/>
        </p:nvSpPr>
        <p:spPr>
          <a:xfrm>
            <a:off x="6041898" y="7580376"/>
            <a:ext cx="6240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Chemistry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AP化学</a:t>
            </a:r>
            <a:endParaRPr lang="en-US" sz="950" dirty="0"/>
          </a:p>
        </p:txBody>
      </p:sp>
      <p:pic>
        <p:nvPicPr>
          <p:cNvPr id="135" name="Image 9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2864" y="7534656"/>
            <a:ext cx="310896" cy="310896"/>
          </a:xfrm>
          <a:prstGeom prst="rect">
            <a:avLst/>
          </a:prstGeom>
        </p:spPr>
      </p:pic>
      <p:sp>
        <p:nvSpPr>
          <p:cNvPr id="136" name="Shape 124"/>
          <p:cNvSpPr/>
          <p:nvPr/>
        </p:nvSpPr>
        <p:spPr>
          <a:xfrm>
            <a:off x="6889496" y="7892930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7" name="Text 125"/>
          <p:cNvSpPr/>
          <p:nvPr/>
        </p:nvSpPr>
        <p:spPr>
          <a:xfrm>
            <a:off x="6843776" y="7888358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38" name="Shape 126"/>
          <p:cNvSpPr/>
          <p:nvPr/>
        </p:nvSpPr>
        <p:spPr>
          <a:xfrm>
            <a:off x="457200" y="8174736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9" name="Text 127"/>
          <p:cNvSpPr/>
          <p:nvPr/>
        </p:nvSpPr>
        <p:spPr>
          <a:xfrm>
            <a:off x="530352" y="8174736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English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英语</a:t>
            </a:r>
            <a:endParaRPr lang="en-US" sz="900" dirty="0"/>
          </a:p>
        </p:txBody>
      </p:sp>
      <p:sp>
        <p:nvSpPr>
          <p:cNvPr id="140" name="Shape 128"/>
          <p:cNvSpPr/>
          <p:nvPr/>
        </p:nvSpPr>
        <p:spPr>
          <a:xfrm>
            <a:off x="1490472" y="817473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1" name="Text 129"/>
          <p:cNvSpPr/>
          <p:nvPr/>
        </p:nvSpPr>
        <p:spPr>
          <a:xfrm>
            <a:off x="1618487" y="8229600"/>
            <a:ext cx="91165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Ancient World Lit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古代世界文学</a:t>
            </a:r>
            <a:endParaRPr lang="en-US" sz="950" dirty="0"/>
          </a:p>
        </p:txBody>
      </p:sp>
      <p:sp>
        <p:nvSpPr>
          <p:cNvPr id="142" name="Shape 130"/>
          <p:cNvSpPr/>
          <p:nvPr/>
        </p:nvSpPr>
        <p:spPr>
          <a:xfrm>
            <a:off x="2964942" y="817473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3" name="Text 131"/>
          <p:cNvSpPr/>
          <p:nvPr/>
        </p:nvSpPr>
        <p:spPr>
          <a:xfrm>
            <a:off x="3092958" y="8229600"/>
            <a:ext cx="6240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Pre-AP English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AP预备英语</a:t>
            </a:r>
            <a:endParaRPr lang="en-US" sz="950" dirty="0"/>
          </a:p>
        </p:txBody>
      </p:sp>
      <p:sp>
        <p:nvSpPr>
          <p:cNvPr id="144" name="Shape 132"/>
          <p:cNvSpPr/>
          <p:nvPr/>
        </p:nvSpPr>
        <p:spPr>
          <a:xfrm>
            <a:off x="4439412" y="817473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5" name="Shape 133"/>
          <p:cNvSpPr/>
          <p:nvPr/>
        </p:nvSpPr>
        <p:spPr>
          <a:xfrm>
            <a:off x="4439412" y="8202168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6" name="Text 134"/>
          <p:cNvSpPr/>
          <p:nvPr/>
        </p:nvSpPr>
        <p:spPr>
          <a:xfrm>
            <a:off x="4567428" y="8229600"/>
            <a:ext cx="6240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English Lang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AP英语语言</a:t>
            </a:r>
            <a:endParaRPr lang="en-US" sz="950" dirty="0"/>
          </a:p>
        </p:txBody>
      </p:sp>
      <p:pic>
        <p:nvPicPr>
          <p:cNvPr id="147" name="Image 1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6108" y="8196500"/>
            <a:ext cx="310896" cy="310896"/>
          </a:xfrm>
          <a:prstGeom prst="rect">
            <a:avLst/>
          </a:prstGeom>
        </p:spPr>
      </p:pic>
      <p:sp>
        <p:nvSpPr>
          <p:cNvPr id="148" name="Shape 135"/>
          <p:cNvSpPr/>
          <p:nvPr/>
        </p:nvSpPr>
        <p:spPr>
          <a:xfrm>
            <a:off x="5409532" y="8526780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49" name="Text 136"/>
          <p:cNvSpPr/>
          <p:nvPr/>
        </p:nvSpPr>
        <p:spPr>
          <a:xfrm>
            <a:off x="5363812" y="8522208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50" name="Shape 137"/>
          <p:cNvSpPr/>
          <p:nvPr/>
        </p:nvSpPr>
        <p:spPr>
          <a:xfrm>
            <a:off x="5881677" y="8174736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51" name="Shape 138"/>
          <p:cNvSpPr/>
          <p:nvPr/>
        </p:nvSpPr>
        <p:spPr>
          <a:xfrm>
            <a:off x="5913882" y="8202168"/>
            <a:ext cx="64008" cy="512064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2" name="Text 139"/>
          <p:cNvSpPr/>
          <p:nvPr/>
        </p:nvSpPr>
        <p:spPr>
          <a:xfrm>
            <a:off x="6041898" y="8229600"/>
            <a:ext cx="77038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Academic Writing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学术写作</a:t>
            </a:r>
            <a:endParaRPr lang="en-US" sz="950" dirty="0"/>
          </a:p>
        </p:txBody>
      </p:sp>
      <p:pic>
        <p:nvPicPr>
          <p:cNvPr id="153" name="Image 1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4576" y="8229600"/>
            <a:ext cx="329184" cy="274320"/>
          </a:xfrm>
          <a:prstGeom prst="rect">
            <a:avLst/>
          </a:prstGeom>
        </p:spPr>
      </p:pic>
      <p:sp>
        <p:nvSpPr>
          <p:cNvPr id="154" name="Shape 140"/>
          <p:cNvSpPr/>
          <p:nvPr/>
        </p:nvSpPr>
        <p:spPr>
          <a:xfrm>
            <a:off x="6877197" y="8526780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5" name="Text 141"/>
          <p:cNvSpPr/>
          <p:nvPr/>
        </p:nvSpPr>
        <p:spPr>
          <a:xfrm>
            <a:off x="6831477" y="8522208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SUPA</a:t>
            </a:r>
            <a:endParaRPr lang="en-US" sz="750" dirty="0"/>
          </a:p>
        </p:txBody>
      </p:sp>
      <p:sp>
        <p:nvSpPr>
          <p:cNvPr id="156" name="Text 142"/>
          <p:cNvSpPr/>
          <p:nvPr/>
        </p:nvSpPr>
        <p:spPr>
          <a:xfrm>
            <a:off x="5950142" y="8595360"/>
            <a:ext cx="5486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D44500"/>
                </a:solidFill>
              </a:rPr>
              <a:t>WRT 105</a:t>
            </a:r>
            <a:endParaRPr lang="en-US" sz="750" dirty="0"/>
          </a:p>
        </p:txBody>
      </p:sp>
      <p:sp>
        <p:nvSpPr>
          <p:cNvPr id="157" name="Shape 143"/>
          <p:cNvSpPr/>
          <p:nvPr/>
        </p:nvSpPr>
        <p:spPr>
          <a:xfrm>
            <a:off x="457200" y="8823960"/>
            <a:ext cx="960120" cy="566928"/>
          </a:xfrm>
          <a:prstGeom prst="roundRect">
            <a:avLst>
              <a:gd name="adj" fmla="val 8065"/>
            </a:avLst>
          </a:prstGeom>
          <a:solidFill>
            <a:srgbClr val="1D95A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58" name="Text 144"/>
          <p:cNvSpPr/>
          <p:nvPr/>
        </p:nvSpPr>
        <p:spPr>
          <a:xfrm>
            <a:off x="530352" y="8823960"/>
            <a:ext cx="850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Mathematics</a:t>
            </a:r>
            <a:endParaRPr lang="en-US" sz="9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数学</a:t>
            </a:r>
            <a:endParaRPr lang="en-US" sz="900" dirty="0"/>
          </a:p>
        </p:txBody>
      </p:sp>
      <p:sp>
        <p:nvSpPr>
          <p:cNvPr id="159" name="Shape 145"/>
          <p:cNvSpPr/>
          <p:nvPr/>
        </p:nvSpPr>
        <p:spPr>
          <a:xfrm>
            <a:off x="1490472" y="882396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60" name="Text 146"/>
          <p:cNvSpPr/>
          <p:nvPr/>
        </p:nvSpPr>
        <p:spPr>
          <a:xfrm>
            <a:off x="1618488" y="8878824"/>
            <a:ext cx="6240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Math II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综合数学 II</a:t>
            </a:r>
            <a:endParaRPr lang="en-US" sz="950" dirty="0"/>
          </a:p>
        </p:txBody>
      </p:sp>
      <p:sp>
        <p:nvSpPr>
          <p:cNvPr id="161" name="Shape 147"/>
          <p:cNvSpPr/>
          <p:nvPr/>
        </p:nvSpPr>
        <p:spPr>
          <a:xfrm>
            <a:off x="2964942" y="882396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62" name="Shape 148"/>
          <p:cNvSpPr/>
          <p:nvPr/>
        </p:nvSpPr>
        <p:spPr>
          <a:xfrm>
            <a:off x="2964942" y="8851392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63" name="Text 149"/>
          <p:cNvSpPr/>
          <p:nvPr/>
        </p:nvSpPr>
        <p:spPr>
          <a:xfrm>
            <a:off x="3092957" y="8878824"/>
            <a:ext cx="725063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Pre-Calculus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</a:t>
            </a:r>
            <a:r>
              <a:rPr lang="zh-CN" alt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预备微积分</a:t>
            </a:r>
            <a:endParaRPr lang="en-US" sz="950" dirty="0"/>
          </a:p>
        </p:txBody>
      </p:sp>
      <p:pic>
        <p:nvPicPr>
          <p:cNvPr id="164" name="Image 1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7371" y="8860242"/>
            <a:ext cx="310896" cy="310896"/>
          </a:xfrm>
          <a:prstGeom prst="rect">
            <a:avLst/>
          </a:prstGeom>
        </p:spPr>
      </p:pic>
      <p:sp>
        <p:nvSpPr>
          <p:cNvPr id="165" name="Shape 150"/>
          <p:cNvSpPr/>
          <p:nvPr/>
        </p:nvSpPr>
        <p:spPr>
          <a:xfrm>
            <a:off x="3945636" y="9188169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66" name="Text 151"/>
          <p:cNvSpPr/>
          <p:nvPr/>
        </p:nvSpPr>
        <p:spPr>
          <a:xfrm>
            <a:off x="3899916" y="9183597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67" name="Shape 152"/>
          <p:cNvSpPr/>
          <p:nvPr/>
        </p:nvSpPr>
        <p:spPr>
          <a:xfrm>
            <a:off x="4439412" y="882396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68" name="Shape 153"/>
          <p:cNvSpPr/>
          <p:nvPr/>
        </p:nvSpPr>
        <p:spPr>
          <a:xfrm>
            <a:off x="4439412" y="8851392"/>
            <a:ext cx="64008" cy="512064"/>
          </a:xfrm>
          <a:prstGeom prst="rect">
            <a:avLst/>
          </a:prstGeom>
          <a:solidFill>
            <a:srgbClr val="FFCB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69" name="Text 154"/>
          <p:cNvSpPr/>
          <p:nvPr/>
        </p:nvSpPr>
        <p:spPr>
          <a:xfrm>
            <a:off x="4567428" y="8878824"/>
            <a:ext cx="6240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 Statistics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AP统计学</a:t>
            </a:r>
            <a:endParaRPr lang="en-US" sz="950" dirty="0"/>
          </a:p>
        </p:txBody>
      </p:sp>
      <p:pic>
        <p:nvPicPr>
          <p:cNvPr id="170" name="Image 1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7096" y="8851713"/>
            <a:ext cx="310896" cy="310896"/>
          </a:xfrm>
          <a:prstGeom prst="rect">
            <a:avLst/>
          </a:prstGeom>
        </p:spPr>
      </p:pic>
      <p:sp>
        <p:nvSpPr>
          <p:cNvPr id="171" name="Shape 155"/>
          <p:cNvSpPr/>
          <p:nvPr/>
        </p:nvSpPr>
        <p:spPr>
          <a:xfrm>
            <a:off x="5422886" y="9198864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0B7A3B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72" name="Text 156"/>
          <p:cNvSpPr/>
          <p:nvPr/>
        </p:nvSpPr>
        <p:spPr>
          <a:xfrm>
            <a:off x="5377166" y="9194292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AP</a:t>
            </a:r>
            <a:endParaRPr lang="en-US" sz="750" dirty="0"/>
          </a:p>
        </p:txBody>
      </p:sp>
      <p:sp>
        <p:nvSpPr>
          <p:cNvPr id="173" name="Shape 157"/>
          <p:cNvSpPr/>
          <p:nvPr/>
        </p:nvSpPr>
        <p:spPr>
          <a:xfrm>
            <a:off x="5913882" y="8823960"/>
            <a:ext cx="1401318" cy="566928"/>
          </a:xfrm>
          <a:prstGeom prst="roundRect">
            <a:avLst>
              <a:gd name="adj" fmla="val 8065"/>
            </a:avLst>
          </a:prstGeom>
          <a:solidFill>
            <a:srgbClr val="FFFFFF"/>
          </a:solidFill>
          <a:ln w="12700">
            <a:solidFill>
              <a:srgbClr val="E7EFF0"/>
            </a:solidFill>
            <a:prstDash val="solid"/>
          </a:ln>
          <a:effectLst>
            <a:outerShdw blurRad="38100" dist="12700" dir="5400000" algn="bl" rotWithShape="0">
              <a:srgbClr val="003253">
                <a:alpha val="6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74" name="Shape 158"/>
          <p:cNvSpPr/>
          <p:nvPr/>
        </p:nvSpPr>
        <p:spPr>
          <a:xfrm>
            <a:off x="5913882" y="8851392"/>
            <a:ext cx="64008" cy="512064"/>
          </a:xfrm>
          <a:prstGeom prst="rect">
            <a:avLst/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75" name="Text 159"/>
          <p:cNvSpPr/>
          <p:nvPr/>
        </p:nvSpPr>
        <p:spPr>
          <a:xfrm>
            <a:off x="6041898" y="8878824"/>
            <a:ext cx="62407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800" b="1" dirty="0">
                <a:solidFill>
                  <a:srgbClr val="1324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Calculus III</a:t>
            </a:r>
            <a:endParaRPr lang="en-US" sz="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850" dirty="0">
                <a:solidFill>
                  <a:srgbClr val="6C7A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微积分 III</a:t>
            </a:r>
            <a:endParaRPr lang="en-US" sz="950" dirty="0"/>
          </a:p>
        </p:txBody>
      </p:sp>
      <p:pic>
        <p:nvPicPr>
          <p:cNvPr id="176" name="Image 1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4576" y="8878824"/>
            <a:ext cx="329184" cy="274320"/>
          </a:xfrm>
          <a:prstGeom prst="rect">
            <a:avLst/>
          </a:prstGeom>
        </p:spPr>
      </p:pic>
      <p:sp>
        <p:nvSpPr>
          <p:cNvPr id="177" name="Shape 160"/>
          <p:cNvSpPr/>
          <p:nvPr/>
        </p:nvSpPr>
        <p:spPr>
          <a:xfrm>
            <a:off x="6873293" y="9192741"/>
            <a:ext cx="384048" cy="155448"/>
          </a:xfrm>
          <a:prstGeom prst="roundRect">
            <a:avLst>
              <a:gd name="adj" fmla="val 17647"/>
            </a:avLst>
          </a:prstGeom>
          <a:solidFill>
            <a:srgbClr val="D445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78" name="Text 161"/>
          <p:cNvSpPr/>
          <p:nvPr/>
        </p:nvSpPr>
        <p:spPr>
          <a:xfrm>
            <a:off x="6827573" y="9188169"/>
            <a:ext cx="4754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SUPA</a:t>
            </a:r>
            <a:endParaRPr lang="en-US" sz="750" dirty="0"/>
          </a:p>
        </p:txBody>
      </p:sp>
      <p:sp>
        <p:nvSpPr>
          <p:cNvPr id="179" name="Text 162"/>
          <p:cNvSpPr/>
          <p:nvPr/>
        </p:nvSpPr>
        <p:spPr>
          <a:xfrm>
            <a:off x="5945886" y="9174935"/>
            <a:ext cx="5486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D44500"/>
                </a:solidFill>
              </a:rPr>
              <a:t>MAT 397</a:t>
            </a:r>
            <a:endParaRPr lang="en-US" sz="750" dirty="0"/>
          </a:p>
        </p:txBody>
      </p:sp>
      <p:sp>
        <p:nvSpPr>
          <p:cNvPr id="180" name="Text 163"/>
          <p:cNvSpPr/>
          <p:nvPr/>
        </p:nvSpPr>
        <p:spPr>
          <a:xfrm>
            <a:off x="457200" y="9646920"/>
            <a:ext cx="5029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850" dirty="0"/>
          </a:p>
        </p:txBody>
      </p:sp>
      <p:sp>
        <p:nvSpPr>
          <p:cNvPr id="182" name="Text 142">
            <a:extLst>
              <a:ext uri="{FF2B5EF4-FFF2-40B4-BE49-F238E27FC236}">
                <a16:creationId xmlns:a16="http://schemas.microsoft.com/office/drawing/2014/main" id="{3CA2FD42-DC1E-8407-83DE-11AB5B8B951C}"/>
              </a:ext>
            </a:extLst>
          </p:cNvPr>
          <p:cNvSpPr/>
          <p:nvPr/>
        </p:nvSpPr>
        <p:spPr>
          <a:xfrm>
            <a:off x="5916755" y="4577615"/>
            <a:ext cx="5486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D44500"/>
                </a:solidFill>
              </a:rPr>
              <a:t>SOC 101</a:t>
            </a:r>
            <a:endParaRPr lang="en-US" sz="750" dirty="0"/>
          </a:p>
        </p:txBody>
      </p:sp>
      <p:sp>
        <p:nvSpPr>
          <p:cNvPr id="183" name="Text 142">
            <a:extLst>
              <a:ext uri="{FF2B5EF4-FFF2-40B4-BE49-F238E27FC236}">
                <a16:creationId xmlns:a16="http://schemas.microsoft.com/office/drawing/2014/main" id="{6E9666AF-40EE-20E8-E894-D7F5764C69A5}"/>
              </a:ext>
            </a:extLst>
          </p:cNvPr>
          <p:cNvSpPr/>
          <p:nvPr/>
        </p:nvSpPr>
        <p:spPr>
          <a:xfrm>
            <a:off x="5945886" y="7287769"/>
            <a:ext cx="5486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D44500"/>
                </a:solidFill>
              </a:rPr>
              <a:t>SOC 101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A91962CC649847BF86A89D19AD7F47" ma:contentTypeVersion="22" ma:contentTypeDescription="Create a new document." ma:contentTypeScope="" ma:versionID="68ae176ee9d22db77c9c6dd7e2cf9f99">
  <xsd:schema xmlns:xsd="http://www.w3.org/2001/XMLSchema" xmlns:xs="http://www.w3.org/2001/XMLSchema" xmlns:p="http://schemas.microsoft.com/office/2006/metadata/properties" xmlns:ns2="61901a4d-6a35-467b-a237-bbc981c1e103" xmlns:ns3="03bcb637-5f33-4e23-886c-6cbedba7ee05" targetNamespace="http://schemas.microsoft.com/office/2006/metadata/properties" ma:root="true" ma:fieldsID="91f26463e4df2038e03cf6a6e79e905c" ns2:_="" ns3:_="">
    <xsd:import namespace="61901a4d-6a35-467b-a237-bbc981c1e103"/>
    <xsd:import namespace="03bcb637-5f33-4e23-886c-6cbedba7ee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Status0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01a4d-6a35-467b-a237-bbc981c1e1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a59e686-69ba-4709-bb7c-365ee831fd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Status0" ma:index="24" nillable="true" ma:displayName="Status" ma:format="Dropdown" ma:internalName="Status0">
      <xsd:simpleType>
        <xsd:restriction base="dms:Choice">
          <xsd:enumeration value="文字完成"/>
          <xsd:enumeration value="设计完成"/>
          <xsd:enumeration value="EDITING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bcb637-5f33-4e23-886c-6cbedba7ee0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4d1ae51-8514-4d53-9a48-0de74a1b0bcc}" ma:internalName="TaxCatchAll" ma:showField="CatchAllData" ma:web="03bcb637-5f33-4e23-886c-6cbedba7ee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901a4d-6a35-467b-a237-bbc981c1e103">
      <Terms xmlns="http://schemas.microsoft.com/office/infopath/2007/PartnerControls"/>
    </lcf76f155ced4ddcb4097134ff3c332f>
    <Status0 xmlns="61901a4d-6a35-467b-a237-bbc981c1e103" xsi:nil="true"/>
    <TaxCatchAll xmlns="03bcb637-5f33-4e23-886c-6cbedba7ee05" xsi:nil="true"/>
  </documentManagement>
</p:properties>
</file>

<file path=customXml/itemProps1.xml><?xml version="1.0" encoding="utf-8"?>
<ds:datastoreItem xmlns:ds="http://schemas.openxmlformats.org/officeDocument/2006/customXml" ds:itemID="{48FC7689-DF02-452E-A33C-023D0BAEBBE0}"/>
</file>

<file path=customXml/itemProps2.xml><?xml version="1.0" encoding="utf-8"?>
<ds:datastoreItem xmlns:ds="http://schemas.openxmlformats.org/officeDocument/2006/customXml" ds:itemID="{5728E3F3-B008-48BA-B0A0-DB8FFE37292E}"/>
</file>

<file path=customXml/itemProps3.xml><?xml version="1.0" encoding="utf-8"?>
<ds:datastoreItem xmlns:ds="http://schemas.openxmlformats.org/officeDocument/2006/customXml" ds:itemID="{E181A324-F18B-42CF-8176-823BE64277FB}"/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264</Words>
  <Application>Microsoft Office PowerPoint</Application>
  <PresentationFormat>Custom</PresentationFormat>
  <Paragraphs>132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DAIS College Counseling</dc:creator>
  <cp:lastModifiedBy>Michelle Mai</cp:lastModifiedBy>
  <cp:revision>6</cp:revision>
  <dcterms:created xsi:type="dcterms:W3CDTF">2026-06-22T08:31:06Z</dcterms:created>
  <dcterms:modified xsi:type="dcterms:W3CDTF">2026-06-26T04:49:05Z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0x0101007FA91962CC649847BF86A89D19AD7F47</vt:lpwstr>
  </property>
</Properties>
</file>