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25" d="100"/>
          <a:sy n="125" d="100"/>
        </p:scale>
        <p:origin x="1734" y="-30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Mai" userId="9bfc183b-d6f0-4e36-b106-069258e0d100" providerId="ADAL" clId="{8D9BADDA-1F22-4F4C-9A14-BD06A025C25D}"/>
    <pc:docChg chg="modSld">
      <pc:chgData name="Michelle Mai" userId="9bfc183b-d6f0-4e36-b106-069258e0d100" providerId="ADAL" clId="{8D9BADDA-1F22-4F4C-9A14-BD06A025C25D}" dt="2026-06-26T04:47:46.362" v="41" actId="20577"/>
      <pc:docMkLst>
        <pc:docMk/>
      </pc:docMkLst>
      <pc:sldChg chg="modSp mod">
        <pc:chgData name="Michelle Mai" userId="9bfc183b-d6f0-4e36-b106-069258e0d100" providerId="ADAL" clId="{8D9BADDA-1F22-4F4C-9A14-BD06A025C25D}" dt="2026-06-26T04:47:46.362" v="41" actId="20577"/>
        <pc:sldMkLst>
          <pc:docMk/>
          <pc:sldMk cId="0" sldId="256"/>
        </pc:sldMkLst>
        <pc:spChg chg="mod">
          <ac:chgData name="Michelle Mai" userId="9bfc183b-d6f0-4e36-b106-069258e0d100" providerId="ADAL" clId="{8D9BADDA-1F22-4F4C-9A14-BD06A025C25D}" dt="2026-06-26T04:46:44.823" v="1" actId="14100"/>
          <ac:spMkLst>
            <pc:docMk/>
            <pc:sldMk cId="0" sldId="256"/>
            <ac:spMk id="6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6:52.846" v="2" actId="1076"/>
          <ac:spMkLst>
            <pc:docMk/>
            <pc:sldMk cId="0" sldId="256"/>
            <ac:spMk id="8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6:52.846" v="2" actId="1076"/>
          <ac:spMkLst>
            <pc:docMk/>
            <pc:sldMk cId="0" sldId="256"/>
            <ac:spMk id="9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7:03.523" v="12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7:19.479" v="26" actId="2057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7:46.362" v="41" actId="20577"/>
          <ac:spMkLst>
            <pc:docMk/>
            <pc:sldMk cId="0" sldId="256"/>
            <ac:spMk id="140" creationId="{00000000-0000-0000-0000-000000000000}"/>
          </ac:spMkLst>
        </pc:spChg>
      </pc:sldChg>
    </pc:docChg>
  </pc:docChgLst>
  <pc:docChgLst>
    <pc:chgData name="Monica Wang" userId="046d232b-5be7-4fce-9873-c8db2c3a270b" providerId="ADAL" clId="{5585530D-AEB2-4377-BCA0-DAC4587A2D12}"/>
    <pc:docChg chg="custSel modSld">
      <pc:chgData name="Monica Wang" userId="046d232b-5be7-4fce-9873-c8db2c3a270b" providerId="ADAL" clId="{5585530D-AEB2-4377-BCA0-DAC4587A2D12}" dt="2026-06-26T01:54:41.139" v="8" actId="1036"/>
      <pc:docMkLst>
        <pc:docMk/>
      </pc:docMkLst>
      <pc:sldChg chg="delSp modSp mod">
        <pc:chgData name="Monica Wang" userId="046d232b-5be7-4fce-9873-c8db2c3a270b" providerId="ADAL" clId="{5585530D-AEB2-4377-BCA0-DAC4587A2D12}" dt="2026-06-26T01:54:41.139" v="8" actId="1036"/>
        <pc:sldMkLst>
          <pc:docMk/>
          <pc:sldMk cId="0" sldId="256"/>
        </pc:sldMkLst>
        <pc:spChg chg="mod">
          <ac:chgData name="Monica Wang" userId="046d232b-5be7-4fce-9873-c8db2c3a270b" providerId="ADAL" clId="{5585530D-AEB2-4377-BCA0-DAC4587A2D12}" dt="2026-06-26T01:54:41.139" v="8" actId="1036"/>
          <ac:spMkLst>
            <pc:docMk/>
            <pc:sldMk cId="0" sldId="256"/>
            <ac:spMk id="130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47:59.485" v="1" actId="478"/>
          <ac:spMkLst>
            <pc:docMk/>
            <pc:sldMk cId="0" sldId="256"/>
            <ac:spMk id="141" creationId="{00000000-0000-0000-0000-000000000000}"/>
          </ac:spMkLst>
        </pc:spChg>
        <pc:spChg chg="del mod">
          <ac:chgData name="Monica Wang" userId="046d232b-5be7-4fce-9873-c8db2c3a270b" providerId="ADAL" clId="{5585530D-AEB2-4377-BCA0-DAC4587A2D12}" dt="2026-06-26T01:48:00.526" v="2" actId="478"/>
          <ac:spMkLst>
            <pc:docMk/>
            <pc:sldMk cId="0" sldId="256"/>
            <ac:spMk id="14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8244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5669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 Pathways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457200" y="676656"/>
            <a:ext cx="5669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D95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媒体与传播升学路径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5669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MEDIA, COMMUNICATION &amp; JOURNALISM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937760" y="310896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Grades 9–12</a:t>
            </a:r>
            <a:endParaRPr lang="en-US" sz="1100" dirty="0"/>
          </a:p>
          <a:p>
            <a:pPr marL="0" indent="0" algn="r">
              <a:buNone/>
            </a:pPr>
            <a:r>
              <a:rPr lang="en-US" sz="900" dirty="0">
                <a:solidFill>
                  <a:srgbClr val="9AA5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九至十二年级 · 课程规划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04800" y="1280160"/>
            <a:ext cx="7010400" cy="1417320"/>
          </a:xfrm>
          <a:prstGeom prst="roundRect">
            <a:avLst>
              <a:gd name="adj" fmla="val 3871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2587752" y="1280160"/>
            <a:ext cx="2139696" cy="1417320"/>
          </a:xfrm>
          <a:prstGeom prst="rect">
            <a:avLst/>
          </a:prstGeom>
          <a:solidFill>
            <a:srgbClr val="15788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472440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9BDC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MAJOR 专业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90144" y="1618488"/>
            <a:ext cx="2112264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Journalism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新闻学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 / Media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传播与媒体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Relations / Advertising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公关与广告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Film &amp; Television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影视学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Media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数字媒体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889504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MASTER 硕士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889504" y="1618488"/>
            <a:ext cx="202996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Journalism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新闻学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Strategic Comms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战略传播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Film / Media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影视制作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MFA Screenwriting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编剧艺术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MBA Media </a:t>
            </a:r>
            <a:r>
              <a:rPr lang="en-US" sz="85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Mgmt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en-US" sz="750" dirty="0" err="1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媒体管理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5175504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CAREER 职业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175504" y="1618488"/>
            <a:ext cx="202996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Journalist / Editor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记者与编辑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 / Comms Manager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公关传播经理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Producer / Creator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制片人与创作者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Screenwriter / Director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编剧与导演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Broadcast Manager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广播媒体管理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57200" y="2852928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566928" y="285292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Lane  </a:t>
            </a: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标准课程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49047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96539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43941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1433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51129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521208" y="351129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媒体核心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49047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1618488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Coding &amp; Digital Project Mgmt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编程与数字项目管理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296539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3"/>
          <p:cNvSpPr/>
          <p:nvPr/>
        </p:nvSpPr>
        <p:spPr>
          <a:xfrm>
            <a:off x="3092501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Journalism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新闻学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43941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4567428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Film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电影研究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591433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Text 27"/>
          <p:cNvSpPr/>
          <p:nvPr/>
        </p:nvSpPr>
        <p:spPr>
          <a:xfrm>
            <a:off x="6041441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Studies: Digital Art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应用学习：数字艺术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57200" y="416052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521208" y="416052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 &amp; Writing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英文与写作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149047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Text 31"/>
          <p:cNvSpPr/>
          <p:nvPr/>
        </p:nvSpPr>
        <p:spPr>
          <a:xfrm>
            <a:off x="1618488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296539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33"/>
          <p:cNvSpPr/>
          <p:nvPr/>
        </p:nvSpPr>
        <p:spPr>
          <a:xfrm>
            <a:off x="3092501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现代世界文学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43941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7" name="Text 35"/>
          <p:cNvSpPr/>
          <p:nvPr/>
        </p:nvSpPr>
        <p:spPr>
          <a:xfrm>
            <a:off x="4567428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Literature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亚洲文学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591433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Shape 37"/>
          <p:cNvSpPr/>
          <p:nvPr/>
        </p:nvSpPr>
        <p:spPr>
          <a:xfrm>
            <a:off x="5914339" y="4160520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0" name="Text 38"/>
          <p:cNvSpPr/>
          <p:nvPr/>
        </p:nvSpPr>
        <p:spPr>
          <a:xfrm>
            <a:off x="6041441" y="421538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50" dirty="0"/>
          </a:p>
        </p:txBody>
      </p:sp>
      <p:pic>
        <p:nvPicPr>
          <p:cNvPr id="41" name="Image 0" descr="supa_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4183380"/>
            <a:ext cx="310896" cy="310896"/>
          </a:xfrm>
          <a:prstGeom prst="rect">
            <a:avLst/>
          </a:prstGeom>
        </p:spPr>
      </p:pic>
      <p:sp>
        <p:nvSpPr>
          <p:cNvPr id="42" name="Shape 39"/>
          <p:cNvSpPr/>
          <p:nvPr/>
        </p:nvSpPr>
        <p:spPr>
          <a:xfrm>
            <a:off x="6894576" y="451713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3" name="Text 40"/>
          <p:cNvSpPr/>
          <p:nvPr/>
        </p:nvSpPr>
        <p:spPr>
          <a:xfrm>
            <a:off x="6894576" y="451713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44" name="Text 41"/>
          <p:cNvSpPr/>
          <p:nvPr/>
        </p:nvSpPr>
        <p:spPr>
          <a:xfrm>
            <a:off x="6041441" y="4544568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WRT 105</a:t>
            </a:r>
            <a:endParaRPr lang="en-US" sz="650" dirty="0"/>
          </a:p>
        </p:txBody>
      </p:sp>
      <p:sp>
        <p:nvSpPr>
          <p:cNvPr id="45" name="Shape 42"/>
          <p:cNvSpPr/>
          <p:nvPr/>
        </p:nvSpPr>
        <p:spPr>
          <a:xfrm>
            <a:off x="457200" y="4809744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6" name="Text 43"/>
          <p:cNvSpPr/>
          <p:nvPr/>
        </p:nvSpPr>
        <p:spPr>
          <a:xfrm>
            <a:off x="521208" y="4809744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Studies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社会学科</a:t>
            </a:r>
            <a:endParaRPr lang="en-US" sz="900" dirty="0"/>
          </a:p>
        </p:txBody>
      </p:sp>
      <p:sp>
        <p:nvSpPr>
          <p:cNvPr id="47" name="Shape 44"/>
          <p:cNvSpPr/>
          <p:nvPr/>
        </p:nvSpPr>
        <p:spPr>
          <a:xfrm>
            <a:off x="149047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8" name="Text 45"/>
          <p:cNvSpPr/>
          <p:nvPr/>
        </p:nvSpPr>
        <p:spPr>
          <a:xfrm>
            <a:off x="1618488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50" dirty="0"/>
          </a:p>
        </p:txBody>
      </p:sp>
      <p:sp>
        <p:nvSpPr>
          <p:cNvPr id="49" name="Shape 46"/>
          <p:cNvSpPr/>
          <p:nvPr/>
        </p:nvSpPr>
        <p:spPr>
          <a:xfrm>
            <a:off x="296539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0" name="Text 47"/>
          <p:cNvSpPr/>
          <p:nvPr/>
        </p:nvSpPr>
        <p:spPr>
          <a:xfrm>
            <a:off x="3092501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现代世界研究</a:t>
            </a:r>
            <a:endParaRPr lang="en-US" sz="850" dirty="0"/>
          </a:p>
        </p:txBody>
      </p:sp>
      <p:sp>
        <p:nvSpPr>
          <p:cNvPr id="51" name="Shape 48"/>
          <p:cNvSpPr/>
          <p:nvPr/>
        </p:nvSpPr>
        <p:spPr>
          <a:xfrm>
            <a:off x="443941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2" name="Shape 49"/>
          <p:cNvSpPr/>
          <p:nvPr/>
        </p:nvSpPr>
        <p:spPr>
          <a:xfrm>
            <a:off x="4439412" y="4809744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3" name="Text 50"/>
          <p:cNvSpPr/>
          <p:nvPr/>
        </p:nvSpPr>
        <p:spPr>
          <a:xfrm>
            <a:off x="4567428" y="486460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Human Geography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AP人文地理</a:t>
            </a:r>
            <a:endParaRPr lang="en-US" sz="850" dirty="0"/>
          </a:p>
        </p:txBody>
      </p:sp>
      <p:pic>
        <p:nvPicPr>
          <p:cNvPr id="54" name="Image 1" descr="ap_acor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2801" y="4832604"/>
            <a:ext cx="310896" cy="310896"/>
          </a:xfrm>
          <a:prstGeom prst="rect">
            <a:avLst/>
          </a:prstGeom>
        </p:spPr>
      </p:pic>
      <p:sp>
        <p:nvSpPr>
          <p:cNvPr id="55" name="Shape 51"/>
          <p:cNvSpPr/>
          <p:nvPr/>
        </p:nvSpPr>
        <p:spPr>
          <a:xfrm>
            <a:off x="5419649" y="5166360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6" name="Text 52"/>
          <p:cNvSpPr/>
          <p:nvPr/>
        </p:nvSpPr>
        <p:spPr>
          <a:xfrm>
            <a:off x="5419649" y="5166360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57" name="Shape 53"/>
          <p:cNvSpPr/>
          <p:nvPr/>
        </p:nvSpPr>
        <p:spPr>
          <a:xfrm>
            <a:off x="591433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8" name="Text 54"/>
          <p:cNvSpPr/>
          <p:nvPr/>
        </p:nvSpPr>
        <p:spPr>
          <a:xfrm>
            <a:off x="6041441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亚洲研究</a:t>
            </a:r>
            <a:endParaRPr lang="en-US" sz="850" dirty="0"/>
          </a:p>
        </p:txBody>
      </p:sp>
      <p:sp>
        <p:nvSpPr>
          <p:cNvPr id="59" name="Shape 55"/>
          <p:cNvSpPr/>
          <p:nvPr/>
        </p:nvSpPr>
        <p:spPr>
          <a:xfrm>
            <a:off x="457200" y="545896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0" name="Text 56"/>
          <p:cNvSpPr/>
          <p:nvPr/>
        </p:nvSpPr>
        <p:spPr>
          <a:xfrm>
            <a:off x="521208" y="545896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 Electives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媒体选修</a:t>
            </a:r>
            <a:endParaRPr lang="en-US" sz="900" dirty="0"/>
          </a:p>
        </p:txBody>
      </p:sp>
      <p:sp>
        <p:nvSpPr>
          <p:cNvPr id="61" name="Shape 57"/>
          <p:cNvSpPr/>
          <p:nvPr/>
        </p:nvSpPr>
        <p:spPr>
          <a:xfrm>
            <a:off x="149047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2" name="Text 58"/>
          <p:cNvSpPr/>
          <p:nvPr/>
        </p:nvSpPr>
        <p:spPr>
          <a:xfrm>
            <a:off x="1618488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Yearbook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年鉴制作</a:t>
            </a:r>
            <a:endParaRPr lang="en-US" sz="850" dirty="0"/>
          </a:p>
        </p:txBody>
      </p:sp>
      <p:sp>
        <p:nvSpPr>
          <p:cNvPr id="63" name="Shape 59"/>
          <p:cNvSpPr/>
          <p:nvPr/>
        </p:nvSpPr>
        <p:spPr>
          <a:xfrm>
            <a:off x="296539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4" name="Text 60"/>
          <p:cNvSpPr/>
          <p:nvPr/>
        </p:nvSpPr>
        <p:spPr>
          <a:xfrm>
            <a:off x="3092501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Photography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数码摄影</a:t>
            </a:r>
            <a:endParaRPr lang="en-US" sz="850" dirty="0"/>
          </a:p>
        </p:txBody>
      </p:sp>
      <p:sp>
        <p:nvSpPr>
          <p:cNvPr id="65" name="Shape 61"/>
          <p:cNvSpPr/>
          <p:nvPr/>
        </p:nvSpPr>
        <p:spPr>
          <a:xfrm>
            <a:off x="443941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6" name="Text 62"/>
          <p:cNvSpPr/>
          <p:nvPr/>
        </p:nvSpPr>
        <p:spPr>
          <a:xfrm>
            <a:off x="4567428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Studies: Digital Art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：数字艺术</a:t>
            </a:r>
            <a:endParaRPr lang="en-US" sz="850" dirty="0"/>
          </a:p>
        </p:txBody>
      </p:sp>
      <p:sp>
        <p:nvSpPr>
          <p:cNvPr id="67" name="Shape 63"/>
          <p:cNvSpPr/>
          <p:nvPr/>
        </p:nvSpPr>
        <p:spPr>
          <a:xfrm>
            <a:off x="591433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8" name="Text 64"/>
          <p:cNvSpPr/>
          <p:nvPr/>
        </p:nvSpPr>
        <p:spPr>
          <a:xfrm>
            <a:off x="6041441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 &amp; Debate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演讲与辩论</a:t>
            </a:r>
            <a:endParaRPr lang="en-US" sz="850" dirty="0"/>
          </a:p>
        </p:txBody>
      </p:sp>
      <p:sp>
        <p:nvSpPr>
          <p:cNvPr id="69" name="Shape 65"/>
          <p:cNvSpPr/>
          <p:nvPr/>
        </p:nvSpPr>
        <p:spPr>
          <a:xfrm>
            <a:off x="457200" y="6217920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0" name="Text 66"/>
          <p:cNvSpPr/>
          <p:nvPr/>
        </p:nvSpPr>
        <p:spPr>
          <a:xfrm>
            <a:off x="566928" y="62179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Accelerated Lane  </a:t>
            </a:r>
            <a:r>
              <a:rPr lang="en-US" sz="9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加速课程</a:t>
            </a:r>
            <a:endParaRPr lang="en-US" sz="1100" dirty="0"/>
          </a:p>
        </p:txBody>
      </p:sp>
      <p:sp>
        <p:nvSpPr>
          <p:cNvPr id="71" name="Text 67"/>
          <p:cNvSpPr/>
          <p:nvPr/>
        </p:nvSpPr>
        <p:spPr>
          <a:xfrm>
            <a:off x="149047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72" name="Text 68"/>
          <p:cNvSpPr/>
          <p:nvPr/>
        </p:nvSpPr>
        <p:spPr>
          <a:xfrm>
            <a:off x="296539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73" name="Text 69"/>
          <p:cNvSpPr/>
          <p:nvPr/>
        </p:nvSpPr>
        <p:spPr>
          <a:xfrm>
            <a:off x="443941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74" name="Text 70"/>
          <p:cNvSpPr/>
          <p:nvPr/>
        </p:nvSpPr>
        <p:spPr>
          <a:xfrm>
            <a:off x="591433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75" name="Shape 71"/>
          <p:cNvSpPr/>
          <p:nvPr/>
        </p:nvSpPr>
        <p:spPr>
          <a:xfrm>
            <a:off x="457200" y="687628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6" name="Text 72"/>
          <p:cNvSpPr/>
          <p:nvPr/>
        </p:nvSpPr>
        <p:spPr>
          <a:xfrm>
            <a:off x="521208" y="687628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媒体核心</a:t>
            </a:r>
            <a:endParaRPr lang="en-US" sz="900" dirty="0"/>
          </a:p>
        </p:txBody>
      </p:sp>
      <p:sp>
        <p:nvSpPr>
          <p:cNvPr id="77" name="Shape 73"/>
          <p:cNvSpPr/>
          <p:nvPr/>
        </p:nvSpPr>
        <p:spPr>
          <a:xfrm>
            <a:off x="149047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8" name="Text 74"/>
          <p:cNvSpPr/>
          <p:nvPr/>
        </p:nvSpPr>
        <p:spPr>
          <a:xfrm>
            <a:off x="1618488" y="693115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Journalism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新闻学</a:t>
            </a:r>
            <a:endParaRPr lang="en-US" sz="850" dirty="0"/>
          </a:p>
        </p:txBody>
      </p:sp>
      <p:sp>
        <p:nvSpPr>
          <p:cNvPr id="79" name="Shape 75"/>
          <p:cNvSpPr/>
          <p:nvPr/>
        </p:nvSpPr>
        <p:spPr>
          <a:xfrm>
            <a:off x="296539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0" name="Text 76"/>
          <p:cNvSpPr/>
          <p:nvPr/>
        </p:nvSpPr>
        <p:spPr>
          <a:xfrm>
            <a:off x="3092501" y="693115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Film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电影研究</a:t>
            </a:r>
            <a:endParaRPr lang="en-US" sz="850" dirty="0"/>
          </a:p>
        </p:txBody>
      </p:sp>
      <p:sp>
        <p:nvSpPr>
          <p:cNvPr id="81" name="Shape 77"/>
          <p:cNvSpPr/>
          <p:nvPr/>
        </p:nvSpPr>
        <p:spPr>
          <a:xfrm>
            <a:off x="443941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2" name="Text 78"/>
          <p:cNvSpPr/>
          <p:nvPr/>
        </p:nvSpPr>
        <p:spPr>
          <a:xfrm>
            <a:off x="4567428" y="693115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 Studies: Digital Art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应用学习：数字艺术</a:t>
            </a:r>
            <a:endParaRPr lang="en-US" sz="850" dirty="0"/>
          </a:p>
        </p:txBody>
      </p:sp>
      <p:sp>
        <p:nvSpPr>
          <p:cNvPr id="83" name="Shape 79"/>
          <p:cNvSpPr/>
          <p:nvPr/>
        </p:nvSpPr>
        <p:spPr>
          <a:xfrm>
            <a:off x="591433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4" name="Shape 80"/>
          <p:cNvSpPr/>
          <p:nvPr/>
        </p:nvSpPr>
        <p:spPr>
          <a:xfrm>
            <a:off x="5914339" y="6876288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5" name="Text 81"/>
          <p:cNvSpPr/>
          <p:nvPr/>
        </p:nvSpPr>
        <p:spPr>
          <a:xfrm>
            <a:off x="6041441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50" dirty="0"/>
          </a:p>
        </p:txBody>
      </p:sp>
      <p:pic>
        <p:nvPicPr>
          <p:cNvPr id="86" name="Image 2" descr="supa_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6899148"/>
            <a:ext cx="310896" cy="310896"/>
          </a:xfrm>
          <a:prstGeom prst="rect">
            <a:avLst/>
          </a:prstGeom>
        </p:spPr>
      </p:pic>
      <p:sp>
        <p:nvSpPr>
          <p:cNvPr id="87" name="Shape 82"/>
          <p:cNvSpPr/>
          <p:nvPr/>
        </p:nvSpPr>
        <p:spPr>
          <a:xfrm>
            <a:off x="6894576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8" name="Text 83"/>
          <p:cNvSpPr/>
          <p:nvPr/>
        </p:nvSpPr>
        <p:spPr>
          <a:xfrm>
            <a:off x="6894576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89" name="Text 84"/>
          <p:cNvSpPr/>
          <p:nvPr/>
        </p:nvSpPr>
        <p:spPr>
          <a:xfrm>
            <a:off x="6041441" y="7260336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WRT 105</a:t>
            </a:r>
            <a:endParaRPr lang="en-US" sz="650" dirty="0"/>
          </a:p>
        </p:txBody>
      </p:sp>
      <p:sp>
        <p:nvSpPr>
          <p:cNvPr id="90" name="Shape 85"/>
          <p:cNvSpPr/>
          <p:nvPr/>
        </p:nvSpPr>
        <p:spPr>
          <a:xfrm>
            <a:off x="457200" y="7525512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1" name="Text 86"/>
          <p:cNvSpPr/>
          <p:nvPr/>
        </p:nvSpPr>
        <p:spPr>
          <a:xfrm>
            <a:off x="521208" y="7525512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 &amp; Writing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英文与写作</a:t>
            </a:r>
            <a:endParaRPr lang="en-US" sz="900" dirty="0"/>
          </a:p>
        </p:txBody>
      </p:sp>
      <p:sp>
        <p:nvSpPr>
          <p:cNvPr id="92" name="Shape 87"/>
          <p:cNvSpPr/>
          <p:nvPr/>
        </p:nvSpPr>
        <p:spPr>
          <a:xfrm>
            <a:off x="149047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3" name="Text 88"/>
          <p:cNvSpPr/>
          <p:nvPr/>
        </p:nvSpPr>
        <p:spPr>
          <a:xfrm>
            <a:off x="1618488" y="7580376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94" name="Shape 89"/>
          <p:cNvSpPr/>
          <p:nvPr/>
        </p:nvSpPr>
        <p:spPr>
          <a:xfrm>
            <a:off x="296539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5" name="Text 90"/>
          <p:cNvSpPr/>
          <p:nvPr/>
        </p:nvSpPr>
        <p:spPr>
          <a:xfrm>
            <a:off x="3092501" y="7580376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Pre-AP English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AP预备英语</a:t>
            </a:r>
            <a:endParaRPr lang="en-US" sz="850" dirty="0"/>
          </a:p>
        </p:txBody>
      </p:sp>
      <p:sp>
        <p:nvSpPr>
          <p:cNvPr id="96" name="Shape 91"/>
          <p:cNvSpPr/>
          <p:nvPr/>
        </p:nvSpPr>
        <p:spPr>
          <a:xfrm>
            <a:off x="443941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7" name="Shape 92"/>
          <p:cNvSpPr/>
          <p:nvPr/>
        </p:nvSpPr>
        <p:spPr>
          <a:xfrm>
            <a:off x="4439412" y="7525512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8" name="Text 93"/>
          <p:cNvSpPr/>
          <p:nvPr/>
        </p:nvSpPr>
        <p:spPr>
          <a:xfrm>
            <a:off x="4567428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Lang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AP英语语言</a:t>
            </a:r>
            <a:endParaRPr lang="en-US" sz="850" dirty="0"/>
          </a:p>
        </p:txBody>
      </p:sp>
      <p:pic>
        <p:nvPicPr>
          <p:cNvPr id="99" name="Image 3" descr="ap_acor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2801" y="7548372"/>
            <a:ext cx="310896" cy="310896"/>
          </a:xfrm>
          <a:prstGeom prst="rect">
            <a:avLst/>
          </a:prstGeom>
        </p:spPr>
      </p:pic>
      <p:sp>
        <p:nvSpPr>
          <p:cNvPr id="100" name="Shape 94"/>
          <p:cNvSpPr/>
          <p:nvPr/>
        </p:nvSpPr>
        <p:spPr>
          <a:xfrm>
            <a:off x="5419649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1" name="Text 95"/>
          <p:cNvSpPr/>
          <p:nvPr/>
        </p:nvSpPr>
        <p:spPr>
          <a:xfrm>
            <a:off x="5419649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02" name="Shape 96"/>
          <p:cNvSpPr/>
          <p:nvPr/>
        </p:nvSpPr>
        <p:spPr>
          <a:xfrm>
            <a:off x="591433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3" name="Shape 97"/>
          <p:cNvSpPr/>
          <p:nvPr/>
        </p:nvSpPr>
        <p:spPr>
          <a:xfrm>
            <a:off x="5914339" y="7525512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4" name="Text 98"/>
          <p:cNvSpPr/>
          <p:nvPr/>
        </p:nvSpPr>
        <p:spPr>
          <a:xfrm>
            <a:off x="6041441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AP英语文学</a:t>
            </a:r>
            <a:endParaRPr lang="en-US" sz="850" dirty="0"/>
          </a:p>
        </p:txBody>
      </p:sp>
      <p:pic>
        <p:nvPicPr>
          <p:cNvPr id="105" name="Image 4" descr="ap_acor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7548372"/>
            <a:ext cx="310896" cy="310896"/>
          </a:xfrm>
          <a:prstGeom prst="rect">
            <a:avLst/>
          </a:prstGeom>
        </p:spPr>
      </p:pic>
      <p:sp>
        <p:nvSpPr>
          <p:cNvPr id="106" name="Shape 99"/>
          <p:cNvSpPr/>
          <p:nvPr/>
        </p:nvSpPr>
        <p:spPr>
          <a:xfrm>
            <a:off x="6894576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7" name="Text 100"/>
          <p:cNvSpPr/>
          <p:nvPr/>
        </p:nvSpPr>
        <p:spPr>
          <a:xfrm>
            <a:off x="6894576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08" name="Shape 101"/>
          <p:cNvSpPr/>
          <p:nvPr/>
        </p:nvSpPr>
        <p:spPr>
          <a:xfrm>
            <a:off x="457200" y="817473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9" name="Text 102"/>
          <p:cNvSpPr/>
          <p:nvPr/>
        </p:nvSpPr>
        <p:spPr>
          <a:xfrm>
            <a:off x="521208" y="817473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Studies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社会学科</a:t>
            </a:r>
            <a:endParaRPr lang="en-US" sz="900" dirty="0"/>
          </a:p>
        </p:txBody>
      </p:sp>
      <p:sp>
        <p:nvSpPr>
          <p:cNvPr id="110" name="Shape 103"/>
          <p:cNvSpPr/>
          <p:nvPr/>
        </p:nvSpPr>
        <p:spPr>
          <a:xfrm>
            <a:off x="149047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1" name="Text 104"/>
          <p:cNvSpPr/>
          <p:nvPr/>
        </p:nvSpPr>
        <p:spPr>
          <a:xfrm>
            <a:off x="1618488" y="822960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50" dirty="0"/>
          </a:p>
        </p:txBody>
      </p:sp>
      <p:sp>
        <p:nvSpPr>
          <p:cNvPr id="112" name="Shape 105"/>
          <p:cNvSpPr/>
          <p:nvPr/>
        </p:nvSpPr>
        <p:spPr>
          <a:xfrm>
            <a:off x="296539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3" name="Shape 106"/>
          <p:cNvSpPr/>
          <p:nvPr/>
        </p:nvSpPr>
        <p:spPr>
          <a:xfrm>
            <a:off x="2965399" y="817473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4" name="Text 107"/>
          <p:cNvSpPr/>
          <p:nvPr/>
        </p:nvSpPr>
        <p:spPr>
          <a:xfrm>
            <a:off x="3092501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World History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AP世界历史</a:t>
            </a:r>
            <a:endParaRPr lang="en-US" sz="850" dirty="0"/>
          </a:p>
        </p:txBody>
      </p:sp>
      <p:pic>
        <p:nvPicPr>
          <p:cNvPr id="115" name="Image 5" descr="ap_acor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8788" y="8197596"/>
            <a:ext cx="310896" cy="310896"/>
          </a:xfrm>
          <a:prstGeom prst="rect">
            <a:avLst/>
          </a:prstGeom>
        </p:spPr>
      </p:pic>
      <p:sp>
        <p:nvSpPr>
          <p:cNvPr id="116" name="Shape 108"/>
          <p:cNvSpPr/>
          <p:nvPr/>
        </p:nvSpPr>
        <p:spPr>
          <a:xfrm>
            <a:off x="3945636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7" name="Text 109"/>
          <p:cNvSpPr/>
          <p:nvPr/>
        </p:nvSpPr>
        <p:spPr>
          <a:xfrm>
            <a:off x="3945636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18" name="Shape 110"/>
          <p:cNvSpPr/>
          <p:nvPr/>
        </p:nvSpPr>
        <p:spPr>
          <a:xfrm>
            <a:off x="443941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9" name="Shape 111"/>
          <p:cNvSpPr/>
          <p:nvPr/>
        </p:nvSpPr>
        <p:spPr>
          <a:xfrm>
            <a:off x="4439412" y="817473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0" name="Text 112"/>
          <p:cNvSpPr/>
          <p:nvPr/>
        </p:nvSpPr>
        <p:spPr>
          <a:xfrm>
            <a:off x="4567428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Human Geography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AP人文地理</a:t>
            </a:r>
            <a:endParaRPr lang="en-US" sz="850" dirty="0"/>
          </a:p>
        </p:txBody>
      </p:sp>
      <p:pic>
        <p:nvPicPr>
          <p:cNvPr id="121" name="Image 6" descr="ap_acor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2801" y="8197596"/>
            <a:ext cx="310896" cy="310896"/>
          </a:xfrm>
          <a:prstGeom prst="rect">
            <a:avLst/>
          </a:prstGeom>
        </p:spPr>
      </p:pic>
      <p:sp>
        <p:nvSpPr>
          <p:cNvPr id="122" name="Shape 113"/>
          <p:cNvSpPr/>
          <p:nvPr/>
        </p:nvSpPr>
        <p:spPr>
          <a:xfrm>
            <a:off x="5419649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3" name="Text 114"/>
          <p:cNvSpPr/>
          <p:nvPr/>
        </p:nvSpPr>
        <p:spPr>
          <a:xfrm>
            <a:off x="5419649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24" name="Shape 115"/>
          <p:cNvSpPr/>
          <p:nvPr/>
        </p:nvSpPr>
        <p:spPr>
          <a:xfrm>
            <a:off x="591433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5" name="Shape 116"/>
          <p:cNvSpPr/>
          <p:nvPr/>
        </p:nvSpPr>
        <p:spPr>
          <a:xfrm>
            <a:off x="5914339" y="8174736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6" name="Text 117"/>
          <p:cNvSpPr/>
          <p:nvPr/>
        </p:nvSpPr>
        <p:spPr>
          <a:xfrm>
            <a:off x="6041441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850" dirty="0"/>
          </a:p>
        </p:txBody>
      </p:sp>
      <p:pic>
        <p:nvPicPr>
          <p:cNvPr id="127" name="Image 7" descr="supa_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8197596"/>
            <a:ext cx="310896" cy="310896"/>
          </a:xfrm>
          <a:prstGeom prst="rect">
            <a:avLst/>
          </a:prstGeom>
        </p:spPr>
      </p:pic>
      <p:sp>
        <p:nvSpPr>
          <p:cNvPr id="128" name="Shape 118"/>
          <p:cNvSpPr/>
          <p:nvPr/>
        </p:nvSpPr>
        <p:spPr>
          <a:xfrm>
            <a:off x="6894576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9" name="Text 119"/>
          <p:cNvSpPr/>
          <p:nvPr/>
        </p:nvSpPr>
        <p:spPr>
          <a:xfrm>
            <a:off x="6894576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130" name="Text 120"/>
          <p:cNvSpPr/>
          <p:nvPr/>
        </p:nvSpPr>
        <p:spPr>
          <a:xfrm>
            <a:off x="6041441" y="8604888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 101</a:t>
            </a:r>
            <a:endParaRPr lang="en-US" sz="650" dirty="0"/>
          </a:p>
        </p:txBody>
      </p:sp>
      <p:sp>
        <p:nvSpPr>
          <p:cNvPr id="131" name="Shape 121"/>
          <p:cNvSpPr/>
          <p:nvPr/>
        </p:nvSpPr>
        <p:spPr>
          <a:xfrm>
            <a:off x="457200" y="882396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2" name="Text 122"/>
          <p:cNvSpPr/>
          <p:nvPr/>
        </p:nvSpPr>
        <p:spPr>
          <a:xfrm>
            <a:off x="521208" y="882396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 Electives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媒体选修</a:t>
            </a:r>
            <a:endParaRPr lang="en-US" sz="900" dirty="0"/>
          </a:p>
        </p:txBody>
      </p:sp>
      <p:sp>
        <p:nvSpPr>
          <p:cNvPr id="133" name="Shape 123"/>
          <p:cNvSpPr/>
          <p:nvPr/>
        </p:nvSpPr>
        <p:spPr>
          <a:xfrm>
            <a:off x="149047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4" name="Text 124"/>
          <p:cNvSpPr/>
          <p:nvPr/>
        </p:nvSpPr>
        <p:spPr>
          <a:xfrm>
            <a:off x="1618488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Yearbook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年鉴制作</a:t>
            </a:r>
            <a:endParaRPr lang="en-US" sz="850" dirty="0"/>
          </a:p>
        </p:txBody>
      </p:sp>
      <p:sp>
        <p:nvSpPr>
          <p:cNvPr id="135" name="Shape 125"/>
          <p:cNvSpPr/>
          <p:nvPr/>
        </p:nvSpPr>
        <p:spPr>
          <a:xfrm>
            <a:off x="296539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6" name="Text 126"/>
          <p:cNvSpPr/>
          <p:nvPr/>
        </p:nvSpPr>
        <p:spPr>
          <a:xfrm>
            <a:off x="3092501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United Nations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模拟联合国</a:t>
            </a:r>
            <a:endParaRPr lang="en-US" sz="850" dirty="0"/>
          </a:p>
        </p:txBody>
      </p:sp>
      <p:sp>
        <p:nvSpPr>
          <p:cNvPr id="137" name="Shape 127"/>
          <p:cNvSpPr/>
          <p:nvPr/>
        </p:nvSpPr>
        <p:spPr>
          <a:xfrm>
            <a:off x="443941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8" name="Text 128"/>
          <p:cNvSpPr/>
          <p:nvPr/>
        </p:nvSpPr>
        <p:spPr>
          <a:xfrm>
            <a:off x="4567428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Photography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数码摄影</a:t>
            </a:r>
            <a:endParaRPr lang="en-US" sz="850" dirty="0"/>
          </a:p>
        </p:txBody>
      </p:sp>
      <p:sp>
        <p:nvSpPr>
          <p:cNvPr id="139" name="Shape 129"/>
          <p:cNvSpPr/>
          <p:nvPr/>
        </p:nvSpPr>
        <p:spPr>
          <a:xfrm>
            <a:off x="591433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0" name="Text 130"/>
          <p:cNvSpPr/>
          <p:nvPr/>
        </p:nvSpPr>
        <p:spPr>
          <a:xfrm>
            <a:off x="6041441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Studio Support (Leadership)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艺术</a:t>
            </a: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工作室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实习（</a:t>
            </a: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领导力</a:t>
            </a:r>
            <a:r>
              <a:rPr lang="zh-CN" altLang="en-US" sz="80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）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91962CC649847BF86A89D19AD7F47" ma:contentTypeVersion="22" ma:contentTypeDescription="Create a new document." ma:contentTypeScope="" ma:versionID="68ae176ee9d22db77c9c6dd7e2cf9f99">
  <xsd:schema xmlns:xsd="http://www.w3.org/2001/XMLSchema" xmlns:xs="http://www.w3.org/2001/XMLSchema" xmlns:p="http://schemas.microsoft.com/office/2006/metadata/properties" xmlns:ns2="61901a4d-6a35-467b-a237-bbc981c1e103" xmlns:ns3="03bcb637-5f33-4e23-886c-6cbedba7ee05" targetNamespace="http://schemas.microsoft.com/office/2006/metadata/properties" ma:root="true" ma:fieldsID="91f26463e4df2038e03cf6a6e79e905c" ns2:_="" ns3:_="">
    <xsd:import namespace="61901a4d-6a35-467b-a237-bbc981c1e103"/>
    <xsd:import namespace="03bcb637-5f33-4e23-886c-6cbedba7e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tatus0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01a4d-6a35-467b-a237-bbc981c1e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59e686-69ba-4709-bb7c-365ee831fd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atus0" ma:index="24" nillable="true" ma:displayName="Status" ma:format="Dropdown" ma:internalName="Status0">
      <xsd:simpleType>
        <xsd:restriction base="dms:Choice">
          <xsd:enumeration value="文字完成"/>
          <xsd:enumeration value="设计完成"/>
          <xsd:enumeration value="EDITING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cb637-5f33-4e23-886c-6cbedba7e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4d1ae51-8514-4d53-9a48-0de74a1b0bcc}" ma:internalName="TaxCatchAll" ma:showField="CatchAllData" ma:web="03bcb637-5f33-4e23-886c-6cbedba7ee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01a4d-6a35-467b-a237-bbc981c1e103">
      <Terms xmlns="http://schemas.microsoft.com/office/infopath/2007/PartnerControls"/>
    </lcf76f155ced4ddcb4097134ff3c332f>
    <Status0 xmlns="61901a4d-6a35-467b-a237-bbc981c1e103" xsi:nil="true"/>
    <TaxCatchAll xmlns="03bcb637-5f33-4e23-886c-6cbedba7ee05" xsi:nil="true"/>
  </documentManagement>
</p:properties>
</file>

<file path=customXml/itemProps1.xml><?xml version="1.0" encoding="utf-8"?>
<ds:datastoreItem xmlns:ds="http://schemas.openxmlformats.org/officeDocument/2006/customXml" ds:itemID="{AD05C86E-DB6F-429F-B3E6-362ADF0389A1}"/>
</file>

<file path=customXml/itemProps2.xml><?xml version="1.0" encoding="utf-8"?>
<ds:datastoreItem xmlns:ds="http://schemas.openxmlformats.org/officeDocument/2006/customXml" ds:itemID="{7BC29DC8-A37A-4234-A5E4-582BD3551D3D}"/>
</file>

<file path=customXml/itemProps3.xml><?xml version="1.0" encoding="utf-8"?>
<ds:datastoreItem xmlns:ds="http://schemas.openxmlformats.org/officeDocument/2006/customXml" ds:itemID="{47CCE788-8D85-485C-AEE2-635F38065A98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292</Words>
  <Application>Microsoft Office PowerPoint</Application>
  <PresentationFormat>Custom</PresentationFormat>
  <Paragraphs>113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Michelle Mai</cp:lastModifiedBy>
  <cp:revision>1</cp:revision>
  <dcterms:created xsi:type="dcterms:W3CDTF">2026-06-25T08:45:28Z</dcterms:created>
  <dcterms:modified xsi:type="dcterms:W3CDTF">2026-06-26T04:47:46Z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0x0101007FA91962CC649847BF86A89D19AD7F47</vt:lpwstr>
  </property>
</Properties>
</file>