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10058400" cy="7772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CC1406-C2D9-406E-B420-16BE3D617DDD}" v="2" dt="2026-06-26T01:46:37.5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125" d="100"/>
          <a:sy n="125" d="100"/>
        </p:scale>
        <p:origin x="17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Mai" userId="9bfc183b-d6f0-4e36-b106-069258e0d100" providerId="ADAL" clId="{8D9BADDA-1F22-4F4C-9A14-BD06A025C25D}"/>
    <pc:docChg chg="modSld">
      <pc:chgData name="Michelle Mai" userId="9bfc183b-d6f0-4e36-b106-069258e0d100" providerId="ADAL" clId="{8D9BADDA-1F22-4F4C-9A14-BD06A025C25D}" dt="2026-06-26T04:45:53.174" v="2" actId="1076"/>
      <pc:docMkLst>
        <pc:docMk/>
      </pc:docMkLst>
      <pc:sldChg chg="modSp mod">
        <pc:chgData name="Michelle Mai" userId="9bfc183b-d6f0-4e36-b106-069258e0d100" providerId="ADAL" clId="{8D9BADDA-1F22-4F4C-9A14-BD06A025C25D}" dt="2026-06-26T04:45:53.174" v="2" actId="1076"/>
        <pc:sldMkLst>
          <pc:docMk/>
          <pc:sldMk cId="0" sldId="256"/>
        </pc:sldMkLst>
        <pc:spChg chg="mod">
          <ac:chgData name="Michelle Mai" userId="9bfc183b-d6f0-4e36-b106-069258e0d100" providerId="ADAL" clId="{8D9BADDA-1F22-4F4C-9A14-BD06A025C25D}" dt="2026-06-26T04:45:53.174" v="2" actId="1076"/>
          <ac:spMkLst>
            <pc:docMk/>
            <pc:sldMk cId="0" sldId="256"/>
            <ac:spMk id="8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5:49.221" v="1" actId="1076"/>
          <ac:spMkLst>
            <pc:docMk/>
            <pc:sldMk cId="0" sldId="256"/>
            <ac:spMk id="9" creationId="{00000000-0000-0000-0000-000000000000}"/>
          </ac:spMkLst>
        </pc:spChg>
      </pc:sldChg>
    </pc:docChg>
  </pc:docChgLst>
  <pc:docChgLst>
    <pc:chgData name="Monica Wang" userId="046d232b-5be7-4fce-9873-c8db2c3a270b" providerId="ADAL" clId="{5585530D-AEB2-4377-BCA0-DAC4587A2D12}"/>
    <pc:docChg chg="custSel modSld">
      <pc:chgData name="Monica Wang" userId="046d232b-5be7-4fce-9873-c8db2c3a270b" providerId="ADAL" clId="{5585530D-AEB2-4377-BCA0-DAC4587A2D12}" dt="2026-06-26T01:47:28.766" v="97" actId="478"/>
      <pc:docMkLst>
        <pc:docMk/>
      </pc:docMkLst>
      <pc:sldChg chg="delSp modSp mod">
        <pc:chgData name="Monica Wang" userId="046d232b-5be7-4fce-9873-c8db2c3a270b" providerId="ADAL" clId="{5585530D-AEB2-4377-BCA0-DAC4587A2D12}" dt="2026-06-26T01:47:28.766" v="97" actId="478"/>
        <pc:sldMkLst>
          <pc:docMk/>
          <pc:sldMk cId="0" sldId="256"/>
        </pc:sldMkLst>
        <pc:spChg chg="mod">
          <ac:chgData name="Monica Wang" userId="046d232b-5be7-4fce-9873-c8db2c3a270b" providerId="ADAL" clId="{5585530D-AEB2-4377-BCA0-DAC4587A2D12}" dt="2026-06-26T01:45:15.342" v="38" actId="1037"/>
          <ac:spMkLst>
            <pc:docMk/>
            <pc:sldMk cId="0" sldId="256"/>
            <ac:spMk id="10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45:15.342" v="38" actId="1037"/>
          <ac:spMkLst>
            <pc:docMk/>
            <pc:sldMk cId="0" sldId="256"/>
            <ac:spMk id="11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45:22.319" v="57" actId="1037"/>
          <ac:spMkLst>
            <pc:docMk/>
            <pc:sldMk cId="0" sldId="256"/>
            <ac:spMk id="12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46:04.284" v="58" actId="14100"/>
          <ac:spMkLst>
            <pc:docMk/>
            <pc:sldMk cId="0" sldId="256"/>
            <ac:spMk id="13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46:37.525" v="60"/>
          <ac:spMkLst>
            <pc:docMk/>
            <pc:sldMk cId="0" sldId="256"/>
            <ac:spMk id="23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46:54.332" v="86" actId="20577"/>
          <ac:spMkLst>
            <pc:docMk/>
            <pc:sldMk cId="0" sldId="256"/>
            <ac:spMk id="46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47:05.326" v="87" actId="1076"/>
          <ac:spMkLst>
            <pc:docMk/>
            <pc:sldMk cId="0" sldId="256"/>
            <ac:spMk id="113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47:14.214" v="95" actId="20577"/>
          <ac:spMkLst>
            <pc:docMk/>
            <pc:sldMk cId="0" sldId="256"/>
            <ac:spMk id="120" creationId="{00000000-0000-0000-0000-000000000000}"/>
          </ac:spMkLst>
        </pc:spChg>
        <pc:spChg chg="del">
          <ac:chgData name="Monica Wang" userId="046d232b-5be7-4fce-9873-c8db2c3a270b" providerId="ADAL" clId="{5585530D-AEB2-4377-BCA0-DAC4587A2D12}" dt="2026-06-26T01:47:27.498" v="96" actId="478"/>
          <ac:spMkLst>
            <pc:docMk/>
            <pc:sldMk cId="0" sldId="256"/>
            <ac:spMk id="173" creationId="{00000000-0000-0000-0000-000000000000}"/>
          </ac:spMkLst>
        </pc:spChg>
        <pc:spChg chg="del">
          <ac:chgData name="Monica Wang" userId="046d232b-5be7-4fce-9873-c8db2c3a270b" providerId="ADAL" clId="{5585530D-AEB2-4377-BCA0-DAC4587A2D12}" dt="2026-06-26T01:47:28.766" v="97" actId="478"/>
          <ac:spMkLst>
            <pc:docMk/>
            <pc:sldMk cId="0" sldId="256"/>
            <ac:spMk id="17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4924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5669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Life Sciences Pathways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457200" y="676656"/>
            <a:ext cx="5669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D95A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医学与生命科学升学路径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5669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MEDICINE, LIFE SCIENCES &amp; HEALTH SCIENCES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937760" y="310896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Grades 9–12</a:t>
            </a:r>
            <a:endParaRPr lang="en-US" sz="1100" dirty="0"/>
          </a:p>
          <a:p>
            <a:pPr marL="0" indent="0" algn="r">
              <a:buNone/>
            </a:pPr>
            <a:r>
              <a:rPr lang="en-US" sz="900" dirty="0">
                <a:solidFill>
                  <a:srgbClr val="9AA5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九至十二年级 · 课程规划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57200" y="1280160"/>
            <a:ext cx="6858000" cy="1417320"/>
          </a:xfrm>
          <a:prstGeom prst="roundRect">
            <a:avLst>
              <a:gd name="adj" fmla="val 3871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2587752" y="1280160"/>
            <a:ext cx="2139696" cy="1417320"/>
          </a:xfrm>
          <a:prstGeom prst="rect">
            <a:avLst/>
          </a:prstGeom>
          <a:solidFill>
            <a:srgbClr val="15788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557784" y="1408176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9BDC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MAJOR 专业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02920" y="1636776"/>
            <a:ext cx="2066544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Medicine / Biomedical Sci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医学与生物医学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Dentistry / Veterinary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口腔与兽医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Pharmacy / Nursing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药学与护理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Biochemistry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生物化学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Neuroscience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神经科学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2714844" y="1389888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B3EB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MASTER 硕士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2714844" y="1618488"/>
            <a:ext cx="2029968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MD (Medicine)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医学博士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DDS / DMD (Dentistry)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牙科博士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PharmD / MPH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药学与公共卫生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PhD Biomedical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生物医学博士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MSc Genetics / Immuno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遗传与免疫硕士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4980298" y="1389888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B3EB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CAREER 职业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980298" y="1618488"/>
            <a:ext cx="2188598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Physician / Surgeon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医生与外科医生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Dentist / Veterinarian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牙医与兽医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Pharmacist / Public Health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药剂师与公共卫生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 Scientist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研究科学家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Genetic Counselor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遗传咨询师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457200" y="2852928"/>
            <a:ext cx="2157984" cy="274320"/>
          </a:xfrm>
          <a:prstGeom prst="roundRect">
            <a:avLst>
              <a:gd name="adj" fmla="val 46667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566928" y="2852928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Regular Lane  </a:t>
            </a: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标准课程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490472" y="3218688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9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965399" y="3218688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10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439412" y="3218688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11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14339" y="3218688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12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57200" y="3511296"/>
            <a:ext cx="960120" cy="566928"/>
          </a:xfrm>
          <a:prstGeom prst="roundRect">
            <a:avLst>
              <a:gd name="adj" fmla="val 8065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1" name="Text 19"/>
          <p:cNvSpPr/>
          <p:nvPr/>
        </p:nvSpPr>
        <p:spPr>
          <a:xfrm>
            <a:off x="521208" y="3511296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Science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科学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1490472" y="351129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Text 21"/>
          <p:cNvSpPr/>
          <p:nvPr/>
        </p:nvSpPr>
        <p:spPr>
          <a:xfrm>
            <a:off x="1618488" y="3566160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9 Physical Science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九年级</a:t>
            </a: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物理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2965399" y="351129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5" name="Text 23"/>
          <p:cNvSpPr/>
          <p:nvPr/>
        </p:nvSpPr>
        <p:spPr>
          <a:xfrm>
            <a:off x="3092501" y="3566160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10 Life Science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十年级生命科学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4439412" y="351129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7" name="Shape 25"/>
          <p:cNvSpPr/>
          <p:nvPr/>
        </p:nvSpPr>
        <p:spPr>
          <a:xfrm>
            <a:off x="4439412" y="3511296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8" name="Text 26"/>
          <p:cNvSpPr/>
          <p:nvPr/>
        </p:nvSpPr>
        <p:spPr>
          <a:xfrm>
            <a:off x="4567428" y="356616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Biology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AP生物学</a:t>
            </a:r>
            <a:endParaRPr lang="en-US" sz="850" dirty="0"/>
          </a:p>
        </p:txBody>
      </p:sp>
      <p:pic>
        <p:nvPicPr>
          <p:cNvPr id="29" name="Image 0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801" y="3534156"/>
            <a:ext cx="310896" cy="310896"/>
          </a:xfrm>
          <a:prstGeom prst="rect">
            <a:avLst/>
          </a:prstGeom>
        </p:spPr>
      </p:pic>
      <p:sp>
        <p:nvSpPr>
          <p:cNvPr id="30" name="Shape 27"/>
          <p:cNvSpPr/>
          <p:nvPr/>
        </p:nvSpPr>
        <p:spPr>
          <a:xfrm>
            <a:off x="5419649" y="3867912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1" name="Text 28"/>
          <p:cNvSpPr/>
          <p:nvPr/>
        </p:nvSpPr>
        <p:spPr>
          <a:xfrm>
            <a:off x="5419649" y="3867912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32" name="Shape 29"/>
          <p:cNvSpPr/>
          <p:nvPr/>
        </p:nvSpPr>
        <p:spPr>
          <a:xfrm>
            <a:off x="5914339" y="351129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3" name="Shape 30"/>
          <p:cNvSpPr/>
          <p:nvPr/>
        </p:nvSpPr>
        <p:spPr>
          <a:xfrm>
            <a:off x="5914339" y="3511296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4" name="Text 31"/>
          <p:cNvSpPr/>
          <p:nvPr/>
        </p:nvSpPr>
        <p:spPr>
          <a:xfrm>
            <a:off x="6041441" y="356616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Chemistry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AP化学</a:t>
            </a:r>
            <a:endParaRPr lang="en-US" sz="850" dirty="0"/>
          </a:p>
        </p:txBody>
      </p:sp>
      <p:pic>
        <p:nvPicPr>
          <p:cNvPr id="35" name="Image 1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728" y="3534156"/>
            <a:ext cx="310896" cy="310896"/>
          </a:xfrm>
          <a:prstGeom prst="rect">
            <a:avLst/>
          </a:prstGeom>
        </p:spPr>
      </p:pic>
      <p:sp>
        <p:nvSpPr>
          <p:cNvPr id="36" name="Shape 32"/>
          <p:cNvSpPr/>
          <p:nvPr/>
        </p:nvSpPr>
        <p:spPr>
          <a:xfrm>
            <a:off x="6894576" y="3867912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7" name="Text 33"/>
          <p:cNvSpPr/>
          <p:nvPr/>
        </p:nvSpPr>
        <p:spPr>
          <a:xfrm>
            <a:off x="6894576" y="3867912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38" name="Shape 34"/>
          <p:cNvSpPr/>
          <p:nvPr/>
        </p:nvSpPr>
        <p:spPr>
          <a:xfrm>
            <a:off x="457200" y="4160520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9" name="Text 35"/>
          <p:cNvSpPr/>
          <p:nvPr/>
        </p:nvSpPr>
        <p:spPr>
          <a:xfrm>
            <a:off x="521208" y="4160520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Mathematics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数学</a:t>
            </a:r>
            <a:endParaRPr lang="en-US" sz="900" dirty="0"/>
          </a:p>
        </p:txBody>
      </p:sp>
      <p:sp>
        <p:nvSpPr>
          <p:cNvPr id="40" name="Shape 36"/>
          <p:cNvSpPr/>
          <p:nvPr/>
        </p:nvSpPr>
        <p:spPr>
          <a:xfrm>
            <a:off x="1490472" y="416052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1" name="Text 37"/>
          <p:cNvSpPr/>
          <p:nvPr/>
        </p:nvSpPr>
        <p:spPr>
          <a:xfrm>
            <a:off x="1618488" y="421538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Math II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综合数学 II</a:t>
            </a:r>
            <a:endParaRPr lang="en-US" sz="850" dirty="0"/>
          </a:p>
        </p:txBody>
      </p:sp>
      <p:sp>
        <p:nvSpPr>
          <p:cNvPr id="42" name="Shape 38"/>
          <p:cNvSpPr/>
          <p:nvPr/>
        </p:nvSpPr>
        <p:spPr>
          <a:xfrm>
            <a:off x="2965399" y="416052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3" name="Text 39"/>
          <p:cNvSpPr/>
          <p:nvPr/>
        </p:nvSpPr>
        <p:spPr>
          <a:xfrm>
            <a:off x="3092501" y="421538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Math III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综合数学 III</a:t>
            </a:r>
            <a:endParaRPr lang="en-US" sz="850" dirty="0"/>
          </a:p>
        </p:txBody>
      </p:sp>
      <p:sp>
        <p:nvSpPr>
          <p:cNvPr id="44" name="Shape 40"/>
          <p:cNvSpPr/>
          <p:nvPr/>
        </p:nvSpPr>
        <p:spPr>
          <a:xfrm>
            <a:off x="4439412" y="416052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5" name="Shape 41"/>
          <p:cNvSpPr/>
          <p:nvPr/>
        </p:nvSpPr>
        <p:spPr>
          <a:xfrm>
            <a:off x="4439412" y="4160520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6" name="Text 42"/>
          <p:cNvSpPr/>
          <p:nvPr/>
        </p:nvSpPr>
        <p:spPr>
          <a:xfrm>
            <a:off x="4567428" y="4215384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Pre-Calculus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预备微积分</a:t>
            </a:r>
            <a:endParaRPr lang="en-US" sz="850" dirty="0"/>
          </a:p>
        </p:txBody>
      </p:sp>
      <p:pic>
        <p:nvPicPr>
          <p:cNvPr id="47" name="Image 2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801" y="4183380"/>
            <a:ext cx="310896" cy="310896"/>
          </a:xfrm>
          <a:prstGeom prst="rect">
            <a:avLst/>
          </a:prstGeom>
        </p:spPr>
      </p:pic>
      <p:sp>
        <p:nvSpPr>
          <p:cNvPr id="48" name="Shape 43"/>
          <p:cNvSpPr/>
          <p:nvPr/>
        </p:nvSpPr>
        <p:spPr>
          <a:xfrm>
            <a:off x="5419649" y="4517136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9" name="Text 44"/>
          <p:cNvSpPr/>
          <p:nvPr/>
        </p:nvSpPr>
        <p:spPr>
          <a:xfrm>
            <a:off x="5419649" y="4517136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50" name="Shape 45"/>
          <p:cNvSpPr/>
          <p:nvPr/>
        </p:nvSpPr>
        <p:spPr>
          <a:xfrm>
            <a:off x="5914339" y="416052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1" name="Shape 46"/>
          <p:cNvSpPr/>
          <p:nvPr/>
        </p:nvSpPr>
        <p:spPr>
          <a:xfrm>
            <a:off x="5914339" y="4160520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2" name="Text 47"/>
          <p:cNvSpPr/>
          <p:nvPr/>
        </p:nvSpPr>
        <p:spPr>
          <a:xfrm>
            <a:off x="6041441" y="4215384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Statistics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AP统计学</a:t>
            </a:r>
            <a:endParaRPr lang="en-US" sz="850" dirty="0"/>
          </a:p>
        </p:txBody>
      </p:sp>
      <p:pic>
        <p:nvPicPr>
          <p:cNvPr id="53" name="Image 3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728" y="4183380"/>
            <a:ext cx="310896" cy="310896"/>
          </a:xfrm>
          <a:prstGeom prst="rect">
            <a:avLst/>
          </a:prstGeom>
        </p:spPr>
      </p:pic>
      <p:sp>
        <p:nvSpPr>
          <p:cNvPr id="54" name="Shape 48"/>
          <p:cNvSpPr/>
          <p:nvPr/>
        </p:nvSpPr>
        <p:spPr>
          <a:xfrm>
            <a:off x="6894576" y="4517136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5" name="Text 49"/>
          <p:cNvSpPr/>
          <p:nvPr/>
        </p:nvSpPr>
        <p:spPr>
          <a:xfrm>
            <a:off x="6894576" y="4517136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56" name="Shape 50"/>
          <p:cNvSpPr/>
          <p:nvPr/>
        </p:nvSpPr>
        <p:spPr>
          <a:xfrm>
            <a:off x="457200" y="4809744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7" name="Text 51"/>
          <p:cNvSpPr/>
          <p:nvPr/>
        </p:nvSpPr>
        <p:spPr>
          <a:xfrm>
            <a:off x="521208" y="4809744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Studies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社会学科</a:t>
            </a:r>
            <a:endParaRPr lang="en-US" sz="900" dirty="0"/>
          </a:p>
        </p:txBody>
      </p:sp>
      <p:sp>
        <p:nvSpPr>
          <p:cNvPr id="58" name="Shape 52"/>
          <p:cNvSpPr/>
          <p:nvPr/>
        </p:nvSpPr>
        <p:spPr>
          <a:xfrm>
            <a:off x="1490472" y="4809744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9" name="Text 53"/>
          <p:cNvSpPr/>
          <p:nvPr/>
        </p:nvSpPr>
        <p:spPr>
          <a:xfrm>
            <a:off x="1618488" y="4864608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Studies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古代世界研究</a:t>
            </a:r>
            <a:endParaRPr lang="en-US" sz="850" dirty="0"/>
          </a:p>
        </p:txBody>
      </p:sp>
      <p:sp>
        <p:nvSpPr>
          <p:cNvPr id="60" name="Shape 54"/>
          <p:cNvSpPr/>
          <p:nvPr/>
        </p:nvSpPr>
        <p:spPr>
          <a:xfrm>
            <a:off x="2965399" y="4809744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1" name="Text 55"/>
          <p:cNvSpPr/>
          <p:nvPr/>
        </p:nvSpPr>
        <p:spPr>
          <a:xfrm>
            <a:off x="3092501" y="4864608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 World Studies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现代世界研究</a:t>
            </a:r>
            <a:endParaRPr lang="en-US" sz="850" dirty="0"/>
          </a:p>
        </p:txBody>
      </p:sp>
      <p:sp>
        <p:nvSpPr>
          <p:cNvPr id="62" name="Shape 56"/>
          <p:cNvSpPr/>
          <p:nvPr/>
        </p:nvSpPr>
        <p:spPr>
          <a:xfrm>
            <a:off x="4439412" y="4809744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3" name="Text 57"/>
          <p:cNvSpPr/>
          <p:nvPr/>
        </p:nvSpPr>
        <p:spPr>
          <a:xfrm>
            <a:off x="4567428" y="4864608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Psychology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心理学</a:t>
            </a:r>
            <a:endParaRPr lang="en-US" sz="850" dirty="0"/>
          </a:p>
        </p:txBody>
      </p:sp>
      <p:sp>
        <p:nvSpPr>
          <p:cNvPr id="64" name="Shape 58"/>
          <p:cNvSpPr/>
          <p:nvPr/>
        </p:nvSpPr>
        <p:spPr>
          <a:xfrm>
            <a:off x="5914339" y="4809744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5" name="Shape 59"/>
          <p:cNvSpPr/>
          <p:nvPr/>
        </p:nvSpPr>
        <p:spPr>
          <a:xfrm>
            <a:off x="5914339" y="4809744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6" name="Text 60"/>
          <p:cNvSpPr/>
          <p:nvPr/>
        </p:nvSpPr>
        <p:spPr>
          <a:xfrm>
            <a:off x="6041441" y="4864608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Psychology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AP心理学</a:t>
            </a:r>
            <a:endParaRPr lang="en-US" sz="850" dirty="0"/>
          </a:p>
        </p:txBody>
      </p:sp>
      <p:pic>
        <p:nvPicPr>
          <p:cNvPr id="67" name="Image 4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728" y="4832604"/>
            <a:ext cx="310896" cy="310896"/>
          </a:xfrm>
          <a:prstGeom prst="rect">
            <a:avLst/>
          </a:prstGeom>
        </p:spPr>
      </p:pic>
      <p:sp>
        <p:nvSpPr>
          <p:cNvPr id="68" name="Shape 61"/>
          <p:cNvSpPr/>
          <p:nvPr/>
        </p:nvSpPr>
        <p:spPr>
          <a:xfrm>
            <a:off x="6894576" y="5166360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9" name="Text 62"/>
          <p:cNvSpPr/>
          <p:nvPr/>
        </p:nvSpPr>
        <p:spPr>
          <a:xfrm>
            <a:off x="6894576" y="5166360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70" name="Shape 63"/>
          <p:cNvSpPr/>
          <p:nvPr/>
        </p:nvSpPr>
        <p:spPr>
          <a:xfrm>
            <a:off x="457200" y="5458968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1" name="Text 64"/>
          <p:cNvSpPr/>
          <p:nvPr/>
        </p:nvSpPr>
        <p:spPr>
          <a:xfrm>
            <a:off x="521208" y="5458968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English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英文</a:t>
            </a:r>
            <a:endParaRPr lang="en-US" sz="900" dirty="0"/>
          </a:p>
        </p:txBody>
      </p:sp>
      <p:sp>
        <p:nvSpPr>
          <p:cNvPr id="72" name="Shape 65"/>
          <p:cNvSpPr/>
          <p:nvPr/>
        </p:nvSpPr>
        <p:spPr>
          <a:xfrm>
            <a:off x="1490472" y="545896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3" name="Text 66"/>
          <p:cNvSpPr/>
          <p:nvPr/>
        </p:nvSpPr>
        <p:spPr>
          <a:xfrm>
            <a:off x="1618488" y="551383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Lit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古代世界文学</a:t>
            </a:r>
            <a:endParaRPr lang="en-US" sz="850" dirty="0"/>
          </a:p>
        </p:txBody>
      </p:sp>
      <p:sp>
        <p:nvSpPr>
          <p:cNvPr id="74" name="Shape 67"/>
          <p:cNvSpPr/>
          <p:nvPr/>
        </p:nvSpPr>
        <p:spPr>
          <a:xfrm>
            <a:off x="2965399" y="545896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5" name="Text 68"/>
          <p:cNvSpPr/>
          <p:nvPr/>
        </p:nvSpPr>
        <p:spPr>
          <a:xfrm>
            <a:off x="3092501" y="551383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 World Lit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现代世界文学</a:t>
            </a:r>
            <a:endParaRPr lang="en-US" sz="850" dirty="0"/>
          </a:p>
        </p:txBody>
      </p:sp>
      <p:sp>
        <p:nvSpPr>
          <p:cNvPr id="76" name="Shape 69"/>
          <p:cNvSpPr/>
          <p:nvPr/>
        </p:nvSpPr>
        <p:spPr>
          <a:xfrm>
            <a:off x="4439412" y="545896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7" name="Text 70"/>
          <p:cNvSpPr/>
          <p:nvPr/>
        </p:nvSpPr>
        <p:spPr>
          <a:xfrm>
            <a:off x="4567428" y="551383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Asian Literature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亚洲文学</a:t>
            </a:r>
            <a:endParaRPr lang="en-US" sz="850" dirty="0"/>
          </a:p>
        </p:txBody>
      </p:sp>
      <p:sp>
        <p:nvSpPr>
          <p:cNvPr id="78" name="Shape 71"/>
          <p:cNvSpPr/>
          <p:nvPr/>
        </p:nvSpPr>
        <p:spPr>
          <a:xfrm>
            <a:off x="5914339" y="545896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9" name="Shape 72"/>
          <p:cNvSpPr/>
          <p:nvPr/>
        </p:nvSpPr>
        <p:spPr>
          <a:xfrm>
            <a:off x="5914339" y="5458968"/>
            <a:ext cx="73152" cy="566928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0" name="Text 73"/>
          <p:cNvSpPr/>
          <p:nvPr/>
        </p:nvSpPr>
        <p:spPr>
          <a:xfrm>
            <a:off x="6041441" y="5513832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Academic Writing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学术写作</a:t>
            </a:r>
            <a:endParaRPr lang="en-US" sz="850" dirty="0"/>
          </a:p>
        </p:txBody>
      </p:sp>
      <p:pic>
        <p:nvPicPr>
          <p:cNvPr id="81" name="Image 5" descr="supa_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7728" y="5481828"/>
            <a:ext cx="310896" cy="310896"/>
          </a:xfrm>
          <a:prstGeom prst="rect">
            <a:avLst/>
          </a:prstGeom>
        </p:spPr>
      </p:pic>
      <p:sp>
        <p:nvSpPr>
          <p:cNvPr id="82" name="Shape 74"/>
          <p:cNvSpPr/>
          <p:nvPr/>
        </p:nvSpPr>
        <p:spPr>
          <a:xfrm>
            <a:off x="6894576" y="5815584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3" name="Text 75"/>
          <p:cNvSpPr/>
          <p:nvPr/>
        </p:nvSpPr>
        <p:spPr>
          <a:xfrm>
            <a:off x="6894576" y="5815584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SUPA</a:t>
            </a:r>
            <a:endParaRPr lang="en-US" sz="700" dirty="0"/>
          </a:p>
        </p:txBody>
      </p:sp>
      <p:sp>
        <p:nvSpPr>
          <p:cNvPr id="84" name="Text 76"/>
          <p:cNvSpPr/>
          <p:nvPr/>
        </p:nvSpPr>
        <p:spPr>
          <a:xfrm>
            <a:off x="6041441" y="5843016"/>
            <a:ext cx="82296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D44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WRT 105</a:t>
            </a:r>
            <a:endParaRPr lang="en-US" sz="650" dirty="0"/>
          </a:p>
        </p:txBody>
      </p:sp>
      <p:sp>
        <p:nvSpPr>
          <p:cNvPr id="85" name="Shape 77"/>
          <p:cNvSpPr/>
          <p:nvPr/>
        </p:nvSpPr>
        <p:spPr>
          <a:xfrm>
            <a:off x="457200" y="6217920"/>
            <a:ext cx="2157984" cy="274320"/>
          </a:xfrm>
          <a:prstGeom prst="roundRect">
            <a:avLst>
              <a:gd name="adj" fmla="val 46667"/>
            </a:avLst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6" name="Text 78"/>
          <p:cNvSpPr/>
          <p:nvPr/>
        </p:nvSpPr>
        <p:spPr>
          <a:xfrm>
            <a:off x="566928" y="621792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Accelerated Lane  </a:t>
            </a:r>
            <a:r>
              <a:rPr lang="en-US" sz="9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加速课程</a:t>
            </a:r>
            <a:endParaRPr lang="en-US" sz="1100" dirty="0"/>
          </a:p>
        </p:txBody>
      </p:sp>
      <p:sp>
        <p:nvSpPr>
          <p:cNvPr id="87" name="Text 79"/>
          <p:cNvSpPr/>
          <p:nvPr/>
        </p:nvSpPr>
        <p:spPr>
          <a:xfrm>
            <a:off x="1490472" y="6583680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9</a:t>
            </a:r>
            <a:endParaRPr lang="en-US" sz="900" dirty="0"/>
          </a:p>
        </p:txBody>
      </p:sp>
      <p:sp>
        <p:nvSpPr>
          <p:cNvPr id="88" name="Text 80"/>
          <p:cNvSpPr/>
          <p:nvPr/>
        </p:nvSpPr>
        <p:spPr>
          <a:xfrm>
            <a:off x="2965399" y="6583680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10</a:t>
            </a:r>
            <a:endParaRPr lang="en-US" sz="900" dirty="0"/>
          </a:p>
        </p:txBody>
      </p:sp>
      <p:sp>
        <p:nvSpPr>
          <p:cNvPr id="89" name="Text 81"/>
          <p:cNvSpPr/>
          <p:nvPr/>
        </p:nvSpPr>
        <p:spPr>
          <a:xfrm>
            <a:off x="4439412" y="6583680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11</a:t>
            </a:r>
            <a:endParaRPr lang="en-US" sz="900" dirty="0"/>
          </a:p>
        </p:txBody>
      </p:sp>
      <p:sp>
        <p:nvSpPr>
          <p:cNvPr id="90" name="Text 82"/>
          <p:cNvSpPr/>
          <p:nvPr/>
        </p:nvSpPr>
        <p:spPr>
          <a:xfrm>
            <a:off x="5914339" y="6583680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12</a:t>
            </a:r>
            <a:endParaRPr lang="en-US" sz="900" dirty="0"/>
          </a:p>
        </p:txBody>
      </p:sp>
      <p:sp>
        <p:nvSpPr>
          <p:cNvPr id="91" name="Shape 83"/>
          <p:cNvSpPr/>
          <p:nvPr/>
        </p:nvSpPr>
        <p:spPr>
          <a:xfrm>
            <a:off x="457200" y="6876288"/>
            <a:ext cx="960120" cy="566928"/>
          </a:xfrm>
          <a:prstGeom prst="roundRect">
            <a:avLst>
              <a:gd name="adj" fmla="val 8065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2" name="Text 84"/>
          <p:cNvSpPr/>
          <p:nvPr/>
        </p:nvSpPr>
        <p:spPr>
          <a:xfrm>
            <a:off x="521208" y="6876288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Science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科学</a:t>
            </a:r>
            <a:endParaRPr lang="en-US" sz="900" dirty="0"/>
          </a:p>
        </p:txBody>
      </p:sp>
      <p:sp>
        <p:nvSpPr>
          <p:cNvPr id="93" name="Shape 85"/>
          <p:cNvSpPr/>
          <p:nvPr/>
        </p:nvSpPr>
        <p:spPr>
          <a:xfrm>
            <a:off x="1490472" y="687628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4" name="Text 86"/>
          <p:cNvSpPr/>
          <p:nvPr/>
        </p:nvSpPr>
        <p:spPr>
          <a:xfrm>
            <a:off x="1618488" y="693115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10 Life Science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十年级生命科学</a:t>
            </a:r>
            <a:endParaRPr lang="en-US" sz="850" dirty="0"/>
          </a:p>
        </p:txBody>
      </p:sp>
      <p:sp>
        <p:nvSpPr>
          <p:cNvPr id="95" name="Shape 87"/>
          <p:cNvSpPr/>
          <p:nvPr/>
        </p:nvSpPr>
        <p:spPr>
          <a:xfrm>
            <a:off x="2965399" y="687628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6" name="Shape 88"/>
          <p:cNvSpPr/>
          <p:nvPr/>
        </p:nvSpPr>
        <p:spPr>
          <a:xfrm>
            <a:off x="2965399" y="6876288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7" name="Text 89"/>
          <p:cNvSpPr/>
          <p:nvPr/>
        </p:nvSpPr>
        <p:spPr>
          <a:xfrm>
            <a:off x="3092501" y="6931152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Biology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AP生物学</a:t>
            </a:r>
            <a:endParaRPr lang="en-US" sz="850" dirty="0"/>
          </a:p>
        </p:txBody>
      </p:sp>
      <p:pic>
        <p:nvPicPr>
          <p:cNvPr id="98" name="Image 6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8788" y="6899148"/>
            <a:ext cx="310896" cy="310896"/>
          </a:xfrm>
          <a:prstGeom prst="rect">
            <a:avLst/>
          </a:prstGeom>
        </p:spPr>
      </p:pic>
      <p:sp>
        <p:nvSpPr>
          <p:cNvPr id="99" name="Shape 90"/>
          <p:cNvSpPr/>
          <p:nvPr/>
        </p:nvSpPr>
        <p:spPr>
          <a:xfrm>
            <a:off x="3945636" y="7232904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0" name="Text 91"/>
          <p:cNvSpPr/>
          <p:nvPr/>
        </p:nvSpPr>
        <p:spPr>
          <a:xfrm>
            <a:off x="3945636" y="7232904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01" name="Shape 92"/>
          <p:cNvSpPr/>
          <p:nvPr/>
        </p:nvSpPr>
        <p:spPr>
          <a:xfrm>
            <a:off x="4439412" y="687628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2" name="Shape 93"/>
          <p:cNvSpPr/>
          <p:nvPr/>
        </p:nvSpPr>
        <p:spPr>
          <a:xfrm>
            <a:off x="4439412" y="6876288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3" name="Text 94"/>
          <p:cNvSpPr/>
          <p:nvPr/>
        </p:nvSpPr>
        <p:spPr>
          <a:xfrm>
            <a:off x="4567428" y="6931152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Chemistry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AP化学</a:t>
            </a:r>
            <a:endParaRPr lang="en-US" sz="850" dirty="0"/>
          </a:p>
        </p:txBody>
      </p:sp>
      <p:pic>
        <p:nvPicPr>
          <p:cNvPr id="104" name="Image 7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801" y="6899148"/>
            <a:ext cx="310896" cy="310896"/>
          </a:xfrm>
          <a:prstGeom prst="rect">
            <a:avLst/>
          </a:prstGeom>
        </p:spPr>
      </p:pic>
      <p:sp>
        <p:nvSpPr>
          <p:cNvPr id="105" name="Shape 95"/>
          <p:cNvSpPr/>
          <p:nvPr/>
        </p:nvSpPr>
        <p:spPr>
          <a:xfrm>
            <a:off x="5419649" y="7232904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6" name="Text 96"/>
          <p:cNvSpPr/>
          <p:nvPr/>
        </p:nvSpPr>
        <p:spPr>
          <a:xfrm>
            <a:off x="5419649" y="7232904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07" name="Shape 97"/>
          <p:cNvSpPr/>
          <p:nvPr/>
        </p:nvSpPr>
        <p:spPr>
          <a:xfrm>
            <a:off x="5914339" y="687628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8" name="Shape 98"/>
          <p:cNvSpPr/>
          <p:nvPr/>
        </p:nvSpPr>
        <p:spPr>
          <a:xfrm>
            <a:off x="5914339" y="6876288"/>
            <a:ext cx="73152" cy="566928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9" name="Text 99"/>
          <p:cNvSpPr/>
          <p:nvPr/>
        </p:nvSpPr>
        <p:spPr>
          <a:xfrm>
            <a:off x="6041441" y="6931152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 to Sociology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社会学导论</a:t>
            </a:r>
            <a:endParaRPr lang="en-US" sz="850" dirty="0"/>
          </a:p>
        </p:txBody>
      </p:sp>
      <p:pic>
        <p:nvPicPr>
          <p:cNvPr id="110" name="Image 8" descr="supa_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7728" y="6899148"/>
            <a:ext cx="310896" cy="310896"/>
          </a:xfrm>
          <a:prstGeom prst="rect">
            <a:avLst/>
          </a:prstGeom>
        </p:spPr>
      </p:pic>
      <p:sp>
        <p:nvSpPr>
          <p:cNvPr id="111" name="Shape 100"/>
          <p:cNvSpPr/>
          <p:nvPr/>
        </p:nvSpPr>
        <p:spPr>
          <a:xfrm>
            <a:off x="6894576" y="7232904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2" name="Text 101"/>
          <p:cNvSpPr/>
          <p:nvPr/>
        </p:nvSpPr>
        <p:spPr>
          <a:xfrm>
            <a:off x="6894576" y="7232904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SUPA</a:t>
            </a:r>
            <a:endParaRPr lang="en-US" sz="700" dirty="0"/>
          </a:p>
        </p:txBody>
      </p:sp>
      <p:sp>
        <p:nvSpPr>
          <p:cNvPr id="113" name="Text 102"/>
          <p:cNvSpPr/>
          <p:nvPr/>
        </p:nvSpPr>
        <p:spPr>
          <a:xfrm>
            <a:off x="6041441" y="7319772"/>
            <a:ext cx="82296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D44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 101</a:t>
            </a:r>
            <a:endParaRPr lang="en-US" sz="650" dirty="0"/>
          </a:p>
        </p:txBody>
      </p:sp>
      <p:sp>
        <p:nvSpPr>
          <p:cNvPr id="114" name="Shape 103"/>
          <p:cNvSpPr/>
          <p:nvPr/>
        </p:nvSpPr>
        <p:spPr>
          <a:xfrm>
            <a:off x="457200" y="7525512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5" name="Text 104"/>
          <p:cNvSpPr/>
          <p:nvPr/>
        </p:nvSpPr>
        <p:spPr>
          <a:xfrm>
            <a:off x="521208" y="7525512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Mathematics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数学</a:t>
            </a:r>
            <a:endParaRPr lang="en-US" sz="900" dirty="0"/>
          </a:p>
        </p:txBody>
      </p:sp>
      <p:sp>
        <p:nvSpPr>
          <p:cNvPr id="116" name="Shape 105"/>
          <p:cNvSpPr/>
          <p:nvPr/>
        </p:nvSpPr>
        <p:spPr>
          <a:xfrm>
            <a:off x="1490472" y="7525512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7" name="Text 106"/>
          <p:cNvSpPr/>
          <p:nvPr/>
        </p:nvSpPr>
        <p:spPr>
          <a:xfrm>
            <a:off x="1618488" y="7580376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Math III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综合数学 III</a:t>
            </a:r>
            <a:endParaRPr lang="en-US" sz="850" dirty="0"/>
          </a:p>
        </p:txBody>
      </p:sp>
      <p:sp>
        <p:nvSpPr>
          <p:cNvPr id="118" name="Shape 107"/>
          <p:cNvSpPr/>
          <p:nvPr/>
        </p:nvSpPr>
        <p:spPr>
          <a:xfrm>
            <a:off x="2965399" y="7525512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9" name="Shape 108"/>
          <p:cNvSpPr/>
          <p:nvPr/>
        </p:nvSpPr>
        <p:spPr>
          <a:xfrm>
            <a:off x="2965399" y="7525512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0" name="Text 109"/>
          <p:cNvSpPr/>
          <p:nvPr/>
        </p:nvSpPr>
        <p:spPr>
          <a:xfrm>
            <a:off x="3092501" y="7580376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Pre-Calculus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预备</a:t>
            </a:r>
            <a:r>
              <a:rPr lang="en-US" sz="80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微积分</a:t>
            </a:r>
            <a:endParaRPr lang="en-US" sz="850" dirty="0"/>
          </a:p>
        </p:txBody>
      </p:sp>
      <p:pic>
        <p:nvPicPr>
          <p:cNvPr id="121" name="Image 9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8788" y="7548372"/>
            <a:ext cx="310896" cy="310896"/>
          </a:xfrm>
          <a:prstGeom prst="rect">
            <a:avLst/>
          </a:prstGeom>
        </p:spPr>
      </p:pic>
      <p:sp>
        <p:nvSpPr>
          <p:cNvPr id="122" name="Shape 110"/>
          <p:cNvSpPr/>
          <p:nvPr/>
        </p:nvSpPr>
        <p:spPr>
          <a:xfrm>
            <a:off x="3945636" y="7882128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3" name="Text 111"/>
          <p:cNvSpPr/>
          <p:nvPr/>
        </p:nvSpPr>
        <p:spPr>
          <a:xfrm>
            <a:off x="3945636" y="7882128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24" name="Shape 112"/>
          <p:cNvSpPr/>
          <p:nvPr/>
        </p:nvSpPr>
        <p:spPr>
          <a:xfrm>
            <a:off x="4439412" y="7525512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5" name="Shape 113"/>
          <p:cNvSpPr/>
          <p:nvPr/>
        </p:nvSpPr>
        <p:spPr>
          <a:xfrm>
            <a:off x="4439412" y="7525512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6" name="Text 114"/>
          <p:cNvSpPr/>
          <p:nvPr/>
        </p:nvSpPr>
        <p:spPr>
          <a:xfrm>
            <a:off x="4567428" y="7580376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Calculus AB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AP微积分AB</a:t>
            </a:r>
            <a:endParaRPr lang="en-US" sz="850" dirty="0"/>
          </a:p>
        </p:txBody>
      </p:sp>
      <p:pic>
        <p:nvPicPr>
          <p:cNvPr id="127" name="Image 10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801" y="7548372"/>
            <a:ext cx="310896" cy="310896"/>
          </a:xfrm>
          <a:prstGeom prst="rect">
            <a:avLst/>
          </a:prstGeom>
        </p:spPr>
      </p:pic>
      <p:sp>
        <p:nvSpPr>
          <p:cNvPr id="128" name="Shape 115"/>
          <p:cNvSpPr/>
          <p:nvPr/>
        </p:nvSpPr>
        <p:spPr>
          <a:xfrm>
            <a:off x="5419649" y="7882128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9" name="Text 116"/>
          <p:cNvSpPr/>
          <p:nvPr/>
        </p:nvSpPr>
        <p:spPr>
          <a:xfrm>
            <a:off x="5419649" y="7882128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30" name="Shape 117"/>
          <p:cNvSpPr/>
          <p:nvPr/>
        </p:nvSpPr>
        <p:spPr>
          <a:xfrm>
            <a:off x="5914339" y="7525512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1" name="Shape 118"/>
          <p:cNvSpPr/>
          <p:nvPr/>
        </p:nvSpPr>
        <p:spPr>
          <a:xfrm>
            <a:off x="5914339" y="7525512"/>
            <a:ext cx="73152" cy="566928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2" name="Text 119"/>
          <p:cNvSpPr/>
          <p:nvPr/>
        </p:nvSpPr>
        <p:spPr>
          <a:xfrm>
            <a:off x="6041441" y="7580376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Calculus III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微积分 III</a:t>
            </a:r>
            <a:endParaRPr lang="en-US" sz="850" dirty="0"/>
          </a:p>
        </p:txBody>
      </p:sp>
      <p:pic>
        <p:nvPicPr>
          <p:cNvPr id="133" name="Image 11" descr="supa_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7728" y="7548372"/>
            <a:ext cx="310896" cy="310896"/>
          </a:xfrm>
          <a:prstGeom prst="rect">
            <a:avLst/>
          </a:prstGeom>
        </p:spPr>
      </p:pic>
      <p:sp>
        <p:nvSpPr>
          <p:cNvPr id="134" name="Shape 120"/>
          <p:cNvSpPr/>
          <p:nvPr/>
        </p:nvSpPr>
        <p:spPr>
          <a:xfrm>
            <a:off x="6894576" y="7882128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5" name="Text 121"/>
          <p:cNvSpPr/>
          <p:nvPr/>
        </p:nvSpPr>
        <p:spPr>
          <a:xfrm>
            <a:off x="6894576" y="7882128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SUPA</a:t>
            </a:r>
            <a:endParaRPr lang="en-US" sz="700" dirty="0"/>
          </a:p>
        </p:txBody>
      </p:sp>
      <p:sp>
        <p:nvSpPr>
          <p:cNvPr id="136" name="Text 122"/>
          <p:cNvSpPr/>
          <p:nvPr/>
        </p:nvSpPr>
        <p:spPr>
          <a:xfrm>
            <a:off x="6041441" y="7909560"/>
            <a:ext cx="82296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D44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 397</a:t>
            </a:r>
            <a:endParaRPr lang="en-US" sz="650" dirty="0"/>
          </a:p>
        </p:txBody>
      </p:sp>
      <p:sp>
        <p:nvSpPr>
          <p:cNvPr id="137" name="Shape 123"/>
          <p:cNvSpPr/>
          <p:nvPr/>
        </p:nvSpPr>
        <p:spPr>
          <a:xfrm>
            <a:off x="457200" y="8174736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8" name="Text 124"/>
          <p:cNvSpPr/>
          <p:nvPr/>
        </p:nvSpPr>
        <p:spPr>
          <a:xfrm>
            <a:off x="521208" y="8174736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Studies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社会学科</a:t>
            </a:r>
            <a:endParaRPr lang="en-US" sz="900" dirty="0"/>
          </a:p>
        </p:txBody>
      </p:sp>
      <p:sp>
        <p:nvSpPr>
          <p:cNvPr id="139" name="Shape 125"/>
          <p:cNvSpPr/>
          <p:nvPr/>
        </p:nvSpPr>
        <p:spPr>
          <a:xfrm>
            <a:off x="1490472" y="817473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0" name="Text 126"/>
          <p:cNvSpPr/>
          <p:nvPr/>
        </p:nvSpPr>
        <p:spPr>
          <a:xfrm>
            <a:off x="1618488" y="8229600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Studies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古代世界研究</a:t>
            </a:r>
            <a:endParaRPr lang="en-US" sz="850" dirty="0"/>
          </a:p>
        </p:txBody>
      </p:sp>
      <p:sp>
        <p:nvSpPr>
          <p:cNvPr id="141" name="Shape 127"/>
          <p:cNvSpPr/>
          <p:nvPr/>
        </p:nvSpPr>
        <p:spPr>
          <a:xfrm>
            <a:off x="2965399" y="817473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2" name="Text 128"/>
          <p:cNvSpPr/>
          <p:nvPr/>
        </p:nvSpPr>
        <p:spPr>
          <a:xfrm>
            <a:off x="3092501" y="8229600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 World Studies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现代世界研究</a:t>
            </a:r>
            <a:endParaRPr lang="en-US" sz="850" dirty="0"/>
          </a:p>
        </p:txBody>
      </p:sp>
      <p:sp>
        <p:nvSpPr>
          <p:cNvPr id="143" name="Shape 129"/>
          <p:cNvSpPr/>
          <p:nvPr/>
        </p:nvSpPr>
        <p:spPr>
          <a:xfrm>
            <a:off x="4439412" y="817473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4" name="Shape 130"/>
          <p:cNvSpPr/>
          <p:nvPr/>
        </p:nvSpPr>
        <p:spPr>
          <a:xfrm>
            <a:off x="4439412" y="8174736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5" name="Text 131"/>
          <p:cNvSpPr/>
          <p:nvPr/>
        </p:nvSpPr>
        <p:spPr>
          <a:xfrm>
            <a:off x="4567428" y="82296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Psychology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AP心理学</a:t>
            </a:r>
            <a:endParaRPr lang="en-US" sz="850" dirty="0"/>
          </a:p>
        </p:txBody>
      </p:sp>
      <p:pic>
        <p:nvPicPr>
          <p:cNvPr id="146" name="Image 12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801" y="8197596"/>
            <a:ext cx="310896" cy="310896"/>
          </a:xfrm>
          <a:prstGeom prst="rect">
            <a:avLst/>
          </a:prstGeom>
        </p:spPr>
      </p:pic>
      <p:sp>
        <p:nvSpPr>
          <p:cNvPr id="147" name="Shape 132"/>
          <p:cNvSpPr/>
          <p:nvPr/>
        </p:nvSpPr>
        <p:spPr>
          <a:xfrm>
            <a:off x="5419649" y="8531352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8" name="Text 133"/>
          <p:cNvSpPr/>
          <p:nvPr/>
        </p:nvSpPr>
        <p:spPr>
          <a:xfrm>
            <a:off x="5419649" y="8531352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49" name="Shape 134"/>
          <p:cNvSpPr/>
          <p:nvPr/>
        </p:nvSpPr>
        <p:spPr>
          <a:xfrm>
            <a:off x="5914339" y="817473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0" name="Shape 135"/>
          <p:cNvSpPr/>
          <p:nvPr/>
        </p:nvSpPr>
        <p:spPr>
          <a:xfrm>
            <a:off x="5914339" y="8174736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1" name="Text 136"/>
          <p:cNvSpPr/>
          <p:nvPr/>
        </p:nvSpPr>
        <p:spPr>
          <a:xfrm>
            <a:off x="6041441" y="82296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Human Geography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AP人文地理</a:t>
            </a:r>
            <a:endParaRPr lang="en-US" sz="850" dirty="0"/>
          </a:p>
        </p:txBody>
      </p:sp>
      <p:pic>
        <p:nvPicPr>
          <p:cNvPr id="152" name="Image 13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728" y="8197596"/>
            <a:ext cx="310896" cy="310896"/>
          </a:xfrm>
          <a:prstGeom prst="rect">
            <a:avLst/>
          </a:prstGeom>
        </p:spPr>
      </p:pic>
      <p:sp>
        <p:nvSpPr>
          <p:cNvPr id="153" name="Shape 137"/>
          <p:cNvSpPr/>
          <p:nvPr/>
        </p:nvSpPr>
        <p:spPr>
          <a:xfrm>
            <a:off x="6894576" y="8531352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4" name="Text 138"/>
          <p:cNvSpPr/>
          <p:nvPr/>
        </p:nvSpPr>
        <p:spPr>
          <a:xfrm>
            <a:off x="6894576" y="8531352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55" name="Shape 139"/>
          <p:cNvSpPr/>
          <p:nvPr/>
        </p:nvSpPr>
        <p:spPr>
          <a:xfrm>
            <a:off x="457200" y="8823960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6" name="Text 140"/>
          <p:cNvSpPr/>
          <p:nvPr/>
        </p:nvSpPr>
        <p:spPr>
          <a:xfrm>
            <a:off x="521208" y="8823960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English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英文</a:t>
            </a:r>
            <a:endParaRPr lang="en-US" sz="900" dirty="0"/>
          </a:p>
        </p:txBody>
      </p:sp>
      <p:sp>
        <p:nvSpPr>
          <p:cNvPr id="157" name="Shape 141"/>
          <p:cNvSpPr/>
          <p:nvPr/>
        </p:nvSpPr>
        <p:spPr>
          <a:xfrm>
            <a:off x="1490472" y="882396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8" name="Text 142"/>
          <p:cNvSpPr/>
          <p:nvPr/>
        </p:nvSpPr>
        <p:spPr>
          <a:xfrm>
            <a:off x="1618488" y="887882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Lit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古代世界文学</a:t>
            </a:r>
            <a:endParaRPr lang="en-US" sz="850" dirty="0"/>
          </a:p>
        </p:txBody>
      </p:sp>
      <p:sp>
        <p:nvSpPr>
          <p:cNvPr id="159" name="Shape 143"/>
          <p:cNvSpPr/>
          <p:nvPr/>
        </p:nvSpPr>
        <p:spPr>
          <a:xfrm>
            <a:off x="2965399" y="882396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0" name="Text 144"/>
          <p:cNvSpPr/>
          <p:nvPr/>
        </p:nvSpPr>
        <p:spPr>
          <a:xfrm>
            <a:off x="3092501" y="887882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Pre-AP English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AP预备英语</a:t>
            </a:r>
            <a:endParaRPr lang="en-US" sz="850" dirty="0"/>
          </a:p>
        </p:txBody>
      </p:sp>
      <p:sp>
        <p:nvSpPr>
          <p:cNvPr id="161" name="Shape 145"/>
          <p:cNvSpPr/>
          <p:nvPr/>
        </p:nvSpPr>
        <p:spPr>
          <a:xfrm>
            <a:off x="4439412" y="882396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2" name="Shape 146"/>
          <p:cNvSpPr/>
          <p:nvPr/>
        </p:nvSpPr>
        <p:spPr>
          <a:xfrm>
            <a:off x="4439412" y="8823960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63" name="Text 147"/>
          <p:cNvSpPr/>
          <p:nvPr/>
        </p:nvSpPr>
        <p:spPr>
          <a:xfrm>
            <a:off x="4567428" y="8878824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English Lang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AP英语语言</a:t>
            </a:r>
            <a:endParaRPr lang="en-US" sz="850" dirty="0"/>
          </a:p>
        </p:txBody>
      </p:sp>
      <p:pic>
        <p:nvPicPr>
          <p:cNvPr id="164" name="Image 14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801" y="8846820"/>
            <a:ext cx="310896" cy="310896"/>
          </a:xfrm>
          <a:prstGeom prst="rect">
            <a:avLst/>
          </a:prstGeom>
        </p:spPr>
      </p:pic>
      <p:sp>
        <p:nvSpPr>
          <p:cNvPr id="165" name="Shape 148"/>
          <p:cNvSpPr/>
          <p:nvPr/>
        </p:nvSpPr>
        <p:spPr>
          <a:xfrm>
            <a:off x="5419649" y="9180576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66" name="Text 149"/>
          <p:cNvSpPr/>
          <p:nvPr/>
        </p:nvSpPr>
        <p:spPr>
          <a:xfrm>
            <a:off x="5419649" y="9180576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67" name="Shape 150"/>
          <p:cNvSpPr/>
          <p:nvPr/>
        </p:nvSpPr>
        <p:spPr>
          <a:xfrm>
            <a:off x="5914339" y="882396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8" name="Shape 151"/>
          <p:cNvSpPr/>
          <p:nvPr/>
        </p:nvSpPr>
        <p:spPr>
          <a:xfrm>
            <a:off x="5914339" y="8823960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69" name="Text 152"/>
          <p:cNvSpPr/>
          <p:nvPr/>
        </p:nvSpPr>
        <p:spPr>
          <a:xfrm>
            <a:off x="6041441" y="8878824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English Lit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AP英语文学</a:t>
            </a:r>
            <a:endParaRPr lang="en-US" sz="850" dirty="0"/>
          </a:p>
        </p:txBody>
      </p:sp>
      <p:pic>
        <p:nvPicPr>
          <p:cNvPr id="170" name="Image 15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728" y="8846820"/>
            <a:ext cx="310896" cy="310896"/>
          </a:xfrm>
          <a:prstGeom prst="rect">
            <a:avLst/>
          </a:prstGeom>
        </p:spPr>
      </p:pic>
      <p:sp>
        <p:nvSpPr>
          <p:cNvPr id="171" name="Shape 153"/>
          <p:cNvSpPr/>
          <p:nvPr/>
        </p:nvSpPr>
        <p:spPr>
          <a:xfrm>
            <a:off x="6894576" y="9180576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72" name="Text 154"/>
          <p:cNvSpPr/>
          <p:nvPr/>
        </p:nvSpPr>
        <p:spPr>
          <a:xfrm>
            <a:off x="6894576" y="9180576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A91962CC649847BF86A89D19AD7F47" ma:contentTypeVersion="22" ma:contentTypeDescription="Create a new document." ma:contentTypeScope="" ma:versionID="68ae176ee9d22db77c9c6dd7e2cf9f99">
  <xsd:schema xmlns:xsd="http://www.w3.org/2001/XMLSchema" xmlns:xs="http://www.w3.org/2001/XMLSchema" xmlns:p="http://schemas.microsoft.com/office/2006/metadata/properties" xmlns:ns2="61901a4d-6a35-467b-a237-bbc981c1e103" xmlns:ns3="03bcb637-5f33-4e23-886c-6cbedba7ee05" targetNamespace="http://schemas.microsoft.com/office/2006/metadata/properties" ma:root="true" ma:fieldsID="91f26463e4df2038e03cf6a6e79e905c" ns2:_="" ns3:_="">
    <xsd:import namespace="61901a4d-6a35-467b-a237-bbc981c1e103"/>
    <xsd:import namespace="03bcb637-5f33-4e23-886c-6cbedba7ee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Status0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01a4d-6a35-467b-a237-bbc981c1e1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a59e686-69ba-4709-bb7c-365ee831fd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Status0" ma:index="24" nillable="true" ma:displayName="Status" ma:format="Dropdown" ma:internalName="Status0">
      <xsd:simpleType>
        <xsd:restriction base="dms:Choice">
          <xsd:enumeration value="文字完成"/>
          <xsd:enumeration value="设计完成"/>
          <xsd:enumeration value="EDITING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bcb637-5f33-4e23-886c-6cbedba7ee0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4d1ae51-8514-4d53-9a48-0de74a1b0bcc}" ma:internalName="TaxCatchAll" ma:showField="CatchAllData" ma:web="03bcb637-5f33-4e23-886c-6cbedba7ee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901a4d-6a35-467b-a237-bbc981c1e103">
      <Terms xmlns="http://schemas.microsoft.com/office/infopath/2007/PartnerControls"/>
    </lcf76f155ced4ddcb4097134ff3c332f>
    <Status0 xmlns="61901a4d-6a35-467b-a237-bbc981c1e103" xsi:nil="true"/>
    <TaxCatchAll xmlns="03bcb637-5f33-4e23-886c-6cbedba7ee05" xsi:nil="true"/>
  </documentManagement>
</p:properties>
</file>

<file path=customXml/itemProps1.xml><?xml version="1.0" encoding="utf-8"?>
<ds:datastoreItem xmlns:ds="http://schemas.openxmlformats.org/officeDocument/2006/customXml" ds:itemID="{FAB26744-7BC9-48F2-99BB-9ECBE1F1AF2E}"/>
</file>

<file path=customXml/itemProps2.xml><?xml version="1.0" encoding="utf-8"?>
<ds:datastoreItem xmlns:ds="http://schemas.openxmlformats.org/officeDocument/2006/customXml" ds:itemID="{9C979F51-AC77-4CB5-880D-160BB1863C3D}"/>
</file>

<file path=customXml/itemProps3.xml><?xml version="1.0" encoding="utf-8"?>
<ds:datastoreItem xmlns:ds="http://schemas.openxmlformats.org/officeDocument/2006/customXml" ds:itemID="{9450CF6F-14B6-4C83-BAF6-F07E5FC28EC1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297</Words>
  <Application>Microsoft Office PowerPoint</Application>
  <PresentationFormat>Custom</PresentationFormat>
  <Paragraphs>121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Michelle Mai</cp:lastModifiedBy>
  <cp:revision>1</cp:revision>
  <dcterms:created xsi:type="dcterms:W3CDTF">2026-06-25T08:45:28Z</dcterms:created>
  <dcterms:modified xsi:type="dcterms:W3CDTF">2026-06-26T04:45:59Z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0x0101007FA91962CC649847BF86A89D19AD7F47</vt:lpwstr>
  </property>
</Properties>
</file>