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42" d="100"/>
          <a:sy n="142" d="100"/>
        </p:scale>
        <p:origin x="1326" y="-4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ca Wang" userId="046d232b-5be7-4fce-9873-c8db2c3a270b" providerId="ADAL" clId="{5585530D-AEB2-4377-BCA0-DAC4587A2D12}"/>
    <pc:docChg chg="custSel modSld">
      <pc:chgData name="Monica Wang" userId="046d232b-5be7-4fce-9873-c8db2c3a270b" providerId="ADAL" clId="{5585530D-AEB2-4377-BCA0-DAC4587A2D12}" dt="2026-06-26T01:53:42.295" v="54" actId="20577"/>
      <pc:docMkLst>
        <pc:docMk/>
      </pc:docMkLst>
      <pc:sldChg chg="delSp modSp mod">
        <pc:chgData name="Monica Wang" userId="046d232b-5be7-4fce-9873-c8db2c3a270b" providerId="ADAL" clId="{5585530D-AEB2-4377-BCA0-DAC4587A2D12}" dt="2026-06-26T01:53:42.295" v="54" actId="20577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42:55.339" v="6" actId="1036"/>
          <ac:spMkLst>
            <pc:docMk/>
            <pc:sldMk cId="0" sldId="256"/>
            <ac:spMk id="48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3:36.831" v="27" actId="20577"/>
          <ac:spMkLst>
            <pc:docMk/>
            <pc:sldMk cId="0" sldId="256"/>
            <ac:spMk id="7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3:46.974" v="36" actId="20577"/>
          <ac:spMkLst>
            <pc:docMk/>
            <pc:sldMk cId="0" sldId="256"/>
            <ac:spMk id="8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43:10.284" v="12" actId="1036"/>
          <ac:spMkLst>
            <pc:docMk/>
            <pc:sldMk cId="0" sldId="256"/>
            <ac:spMk id="128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3:42.295" v="54" actId="20577"/>
          <ac:spMkLst>
            <pc:docMk/>
            <pc:sldMk cId="0" sldId="256"/>
            <ac:spMk id="154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43:04.254" v="7" actId="478"/>
          <ac:spMkLst>
            <pc:docMk/>
            <pc:sldMk cId="0" sldId="256"/>
            <ac:spMk id="170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43:05.542" v="8" actId="478"/>
          <ac:spMkLst>
            <pc:docMk/>
            <pc:sldMk cId="0" sldId="256"/>
            <ac:spMk id="17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856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Liberal Arts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文科（英文与历史）升学路径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&amp; HISTORY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937760" y="310896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100" dirty="0"/>
          </a:p>
          <a:p>
            <a:pPr marL="0" indent="0" algn="r">
              <a:buNone/>
            </a:pPr>
            <a:r>
              <a:rPr lang="en-US" sz="900" dirty="0">
                <a:solidFill>
                  <a:srgbClr val="9AA5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2587752" y="1280160"/>
            <a:ext cx="2139696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6035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9BDC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专业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035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/ Literature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英语与文学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History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Classics / Philosophy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古典与哲学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Linguistics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语言学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Liberal Studies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通识教育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8895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MASTER 硕士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8895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Literature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文学硕士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History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历史学硕士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JD (Law)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法学博士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Education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教育学硕士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175504" y="1389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B3EB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CAREER 职业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175504" y="1618488"/>
            <a:ext cx="2029968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Writer / Editor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作家与编辑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Historian / Archivist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历史学家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Lawyer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律师
</a:t>
            </a: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Educator  </a:t>
            </a:r>
            <a:r>
              <a:rPr lang="en-US" sz="75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教育工作者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57200" y="2852928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566928" y="285292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49047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96539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439412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14339" y="3218688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521208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英文核心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49047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161848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96539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3092501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439412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4567428" y="356616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5914339" y="351129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27"/>
          <p:cNvSpPr/>
          <p:nvPr/>
        </p:nvSpPr>
        <p:spPr>
          <a:xfrm>
            <a:off x="5914339" y="351129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6041441" y="3566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50" dirty="0"/>
          </a:p>
        </p:txBody>
      </p:sp>
      <p:pic>
        <p:nvPicPr>
          <p:cNvPr id="31" name="Image 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3534156"/>
            <a:ext cx="310896" cy="310896"/>
          </a:xfrm>
          <a:prstGeom prst="rect">
            <a:avLst/>
          </a:prstGeom>
        </p:spPr>
      </p:pic>
      <p:sp>
        <p:nvSpPr>
          <p:cNvPr id="32" name="Shape 29"/>
          <p:cNvSpPr/>
          <p:nvPr/>
        </p:nvSpPr>
        <p:spPr>
          <a:xfrm>
            <a:off x="6894576" y="386791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3" name="Text 30"/>
          <p:cNvSpPr/>
          <p:nvPr/>
        </p:nvSpPr>
        <p:spPr>
          <a:xfrm>
            <a:off x="6894576" y="386791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34" name="Shape 31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5" name="Text 32"/>
          <p:cNvSpPr/>
          <p:nvPr/>
        </p:nvSpPr>
        <p:spPr>
          <a:xfrm>
            <a:off x="521208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History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历史核心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149047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Text 34"/>
          <p:cNvSpPr/>
          <p:nvPr/>
        </p:nvSpPr>
        <p:spPr>
          <a:xfrm>
            <a:off x="161848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38" name="Shape 35"/>
          <p:cNvSpPr/>
          <p:nvPr/>
        </p:nvSpPr>
        <p:spPr>
          <a:xfrm>
            <a:off x="296539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6"/>
          <p:cNvSpPr/>
          <p:nvPr/>
        </p:nvSpPr>
        <p:spPr>
          <a:xfrm>
            <a:off x="3092501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现代世界研究</a:t>
            </a:r>
            <a:endParaRPr lang="en-US" sz="850" dirty="0"/>
          </a:p>
        </p:txBody>
      </p:sp>
      <p:sp>
        <p:nvSpPr>
          <p:cNvPr id="40" name="Shape 37"/>
          <p:cNvSpPr/>
          <p:nvPr/>
        </p:nvSpPr>
        <p:spPr>
          <a:xfrm>
            <a:off x="4439412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Text 38"/>
          <p:cNvSpPr/>
          <p:nvPr/>
        </p:nvSpPr>
        <p:spPr>
          <a:xfrm>
            <a:off x="4567428" y="421538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亚洲研究</a:t>
            </a:r>
            <a:endParaRPr lang="en-US" sz="850" dirty="0"/>
          </a:p>
        </p:txBody>
      </p:sp>
      <p:sp>
        <p:nvSpPr>
          <p:cNvPr id="42" name="Shape 39"/>
          <p:cNvSpPr/>
          <p:nvPr/>
        </p:nvSpPr>
        <p:spPr>
          <a:xfrm>
            <a:off x="5914339" y="416052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Shape 40"/>
          <p:cNvSpPr/>
          <p:nvPr/>
        </p:nvSpPr>
        <p:spPr>
          <a:xfrm>
            <a:off x="5914339" y="4160520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4" name="Text 41"/>
          <p:cNvSpPr/>
          <p:nvPr/>
        </p:nvSpPr>
        <p:spPr>
          <a:xfrm>
            <a:off x="6041441" y="421538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45" name="Image 1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4183380"/>
            <a:ext cx="310896" cy="310896"/>
          </a:xfrm>
          <a:prstGeom prst="rect">
            <a:avLst/>
          </a:prstGeom>
        </p:spPr>
      </p:pic>
      <p:sp>
        <p:nvSpPr>
          <p:cNvPr id="46" name="Shape 42"/>
          <p:cNvSpPr/>
          <p:nvPr/>
        </p:nvSpPr>
        <p:spPr>
          <a:xfrm>
            <a:off x="6894576" y="451713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7" name="Text 43"/>
          <p:cNvSpPr/>
          <p:nvPr/>
        </p:nvSpPr>
        <p:spPr>
          <a:xfrm>
            <a:off x="6894576" y="451713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48" name="Text 44"/>
          <p:cNvSpPr/>
          <p:nvPr/>
        </p:nvSpPr>
        <p:spPr>
          <a:xfrm>
            <a:off x="6041441" y="4612664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49" name="Shape 45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0" name="Text 46"/>
          <p:cNvSpPr/>
          <p:nvPr/>
        </p:nvSpPr>
        <p:spPr>
          <a:xfrm>
            <a:off x="521208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Humanities Elective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人文选修</a:t>
            </a:r>
            <a:endParaRPr lang="en-US" sz="900" dirty="0"/>
          </a:p>
        </p:txBody>
      </p:sp>
      <p:sp>
        <p:nvSpPr>
          <p:cNvPr id="51" name="Shape 47"/>
          <p:cNvSpPr/>
          <p:nvPr/>
        </p:nvSpPr>
        <p:spPr>
          <a:xfrm>
            <a:off x="149047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2" name="Text 48"/>
          <p:cNvSpPr/>
          <p:nvPr/>
        </p:nvSpPr>
        <p:spPr>
          <a:xfrm>
            <a:off x="1618488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Languages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世界语言</a:t>
            </a:r>
            <a:endParaRPr lang="en-US" sz="850" dirty="0"/>
          </a:p>
        </p:txBody>
      </p:sp>
      <p:sp>
        <p:nvSpPr>
          <p:cNvPr id="53" name="Shape 49"/>
          <p:cNvSpPr/>
          <p:nvPr/>
        </p:nvSpPr>
        <p:spPr>
          <a:xfrm>
            <a:off x="296539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4" name="Text 50"/>
          <p:cNvSpPr/>
          <p:nvPr/>
        </p:nvSpPr>
        <p:spPr>
          <a:xfrm>
            <a:off x="3092501" y="4864608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&amp; Debate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演讲与辩论</a:t>
            </a:r>
            <a:endParaRPr lang="en-US" sz="850" dirty="0"/>
          </a:p>
        </p:txBody>
      </p:sp>
      <p:sp>
        <p:nvSpPr>
          <p:cNvPr id="55" name="Shape 51"/>
          <p:cNvSpPr/>
          <p:nvPr/>
        </p:nvSpPr>
        <p:spPr>
          <a:xfrm>
            <a:off x="4439412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6" name="Shape 52"/>
          <p:cNvSpPr/>
          <p:nvPr/>
        </p:nvSpPr>
        <p:spPr>
          <a:xfrm>
            <a:off x="4439412" y="4809744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7" name="Text 53"/>
          <p:cNvSpPr/>
          <p:nvPr/>
        </p:nvSpPr>
        <p:spPr>
          <a:xfrm>
            <a:off x="4567428" y="48646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World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AP世界历史</a:t>
            </a:r>
            <a:endParaRPr lang="en-US" sz="850" dirty="0"/>
          </a:p>
        </p:txBody>
      </p:sp>
      <p:pic>
        <p:nvPicPr>
          <p:cNvPr id="58" name="Image 2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4832604"/>
            <a:ext cx="310896" cy="310896"/>
          </a:xfrm>
          <a:prstGeom prst="rect">
            <a:avLst/>
          </a:prstGeom>
        </p:spPr>
      </p:pic>
      <p:sp>
        <p:nvSpPr>
          <p:cNvPr id="59" name="Shape 54"/>
          <p:cNvSpPr/>
          <p:nvPr/>
        </p:nvSpPr>
        <p:spPr>
          <a:xfrm>
            <a:off x="5419649" y="5166360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0" name="Text 55"/>
          <p:cNvSpPr/>
          <p:nvPr/>
        </p:nvSpPr>
        <p:spPr>
          <a:xfrm>
            <a:off x="5419649" y="5166360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61" name="Shape 56"/>
          <p:cNvSpPr/>
          <p:nvPr/>
        </p:nvSpPr>
        <p:spPr>
          <a:xfrm>
            <a:off x="5914339" y="4809744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2" name="Shape 57"/>
          <p:cNvSpPr/>
          <p:nvPr/>
        </p:nvSpPr>
        <p:spPr>
          <a:xfrm>
            <a:off x="5914339" y="4809744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3" name="Text 58"/>
          <p:cNvSpPr/>
          <p:nvPr/>
        </p:nvSpPr>
        <p:spPr>
          <a:xfrm>
            <a:off x="6041441" y="4864608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64" name="Image 3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4832604"/>
            <a:ext cx="310896" cy="310896"/>
          </a:xfrm>
          <a:prstGeom prst="rect">
            <a:avLst/>
          </a:prstGeom>
        </p:spPr>
      </p:pic>
      <p:sp>
        <p:nvSpPr>
          <p:cNvPr id="65" name="Shape 59"/>
          <p:cNvSpPr/>
          <p:nvPr/>
        </p:nvSpPr>
        <p:spPr>
          <a:xfrm>
            <a:off x="6894576" y="5166360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6" name="Text 60"/>
          <p:cNvSpPr/>
          <p:nvPr/>
        </p:nvSpPr>
        <p:spPr>
          <a:xfrm>
            <a:off x="6894576" y="5166360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67" name="Text 61"/>
          <p:cNvSpPr/>
          <p:nvPr/>
        </p:nvSpPr>
        <p:spPr>
          <a:xfrm>
            <a:off x="6041441" y="5193792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68" name="Shape 62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9" name="Text 63"/>
          <p:cNvSpPr/>
          <p:nvPr/>
        </p:nvSpPr>
        <p:spPr>
          <a:xfrm>
            <a:off x="521208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70" name="Shape 64"/>
          <p:cNvSpPr/>
          <p:nvPr/>
        </p:nvSpPr>
        <p:spPr>
          <a:xfrm>
            <a:off x="149047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1" name="Text 65"/>
          <p:cNvSpPr/>
          <p:nvPr/>
        </p:nvSpPr>
        <p:spPr>
          <a:xfrm>
            <a:off x="1618488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50" dirty="0"/>
          </a:p>
        </p:txBody>
      </p:sp>
      <p:sp>
        <p:nvSpPr>
          <p:cNvPr id="72" name="Shape 66"/>
          <p:cNvSpPr/>
          <p:nvPr/>
        </p:nvSpPr>
        <p:spPr>
          <a:xfrm>
            <a:off x="296539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3" name="Text 67"/>
          <p:cNvSpPr/>
          <p:nvPr/>
        </p:nvSpPr>
        <p:spPr>
          <a:xfrm>
            <a:off x="309250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50" dirty="0"/>
          </a:p>
        </p:txBody>
      </p:sp>
      <p:sp>
        <p:nvSpPr>
          <p:cNvPr id="74" name="Shape 68"/>
          <p:cNvSpPr/>
          <p:nvPr/>
        </p:nvSpPr>
        <p:spPr>
          <a:xfrm>
            <a:off x="4439412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5" name="Shape 69"/>
          <p:cNvSpPr/>
          <p:nvPr/>
        </p:nvSpPr>
        <p:spPr>
          <a:xfrm>
            <a:off x="4439412" y="545896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6" name="Text 70"/>
          <p:cNvSpPr/>
          <p:nvPr/>
        </p:nvSpPr>
        <p:spPr>
          <a:xfrm>
            <a:off x="4567428" y="551383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预备微积分</a:t>
            </a:r>
            <a:endParaRPr lang="en-US" sz="850" dirty="0"/>
          </a:p>
        </p:txBody>
      </p:sp>
      <p:pic>
        <p:nvPicPr>
          <p:cNvPr id="77" name="Image 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5481828"/>
            <a:ext cx="310896" cy="310896"/>
          </a:xfrm>
          <a:prstGeom prst="rect">
            <a:avLst/>
          </a:prstGeom>
        </p:spPr>
      </p:pic>
      <p:sp>
        <p:nvSpPr>
          <p:cNvPr id="78" name="Shape 71"/>
          <p:cNvSpPr/>
          <p:nvPr/>
        </p:nvSpPr>
        <p:spPr>
          <a:xfrm>
            <a:off x="5419649" y="581558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9" name="Text 72"/>
          <p:cNvSpPr/>
          <p:nvPr/>
        </p:nvSpPr>
        <p:spPr>
          <a:xfrm>
            <a:off x="5419649" y="581558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80" name="Shape 73"/>
          <p:cNvSpPr/>
          <p:nvPr/>
        </p:nvSpPr>
        <p:spPr>
          <a:xfrm>
            <a:off x="5914339" y="545896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1" name="Text 74"/>
          <p:cNvSpPr/>
          <p:nvPr/>
        </p:nvSpPr>
        <p:spPr>
          <a:xfrm>
            <a:off x="6041441" y="551383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College Math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大学过渡</a:t>
            </a:r>
            <a:r>
              <a:rPr lang="zh-CN" alt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850" dirty="0"/>
          </a:p>
        </p:txBody>
      </p:sp>
      <p:sp>
        <p:nvSpPr>
          <p:cNvPr id="82" name="Shape 75"/>
          <p:cNvSpPr/>
          <p:nvPr/>
        </p:nvSpPr>
        <p:spPr>
          <a:xfrm>
            <a:off x="457200" y="6217920"/>
            <a:ext cx="2157984" cy="274320"/>
          </a:xfrm>
          <a:prstGeom prst="roundRect">
            <a:avLst>
              <a:gd name="adj" fmla="val 46667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3" name="Text 76"/>
          <p:cNvSpPr/>
          <p:nvPr/>
        </p:nvSpPr>
        <p:spPr>
          <a:xfrm>
            <a:off x="566928" y="62179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9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100" dirty="0"/>
          </a:p>
        </p:txBody>
      </p:sp>
      <p:sp>
        <p:nvSpPr>
          <p:cNvPr id="84" name="Text 77"/>
          <p:cNvSpPr/>
          <p:nvPr/>
        </p:nvSpPr>
        <p:spPr>
          <a:xfrm>
            <a:off x="149047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9</a:t>
            </a:r>
            <a:endParaRPr lang="en-US" sz="900" dirty="0"/>
          </a:p>
        </p:txBody>
      </p:sp>
      <p:sp>
        <p:nvSpPr>
          <p:cNvPr id="85" name="Text 78"/>
          <p:cNvSpPr/>
          <p:nvPr/>
        </p:nvSpPr>
        <p:spPr>
          <a:xfrm>
            <a:off x="296539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10</a:t>
            </a:r>
            <a:endParaRPr lang="en-US" sz="900" dirty="0"/>
          </a:p>
        </p:txBody>
      </p:sp>
      <p:sp>
        <p:nvSpPr>
          <p:cNvPr id="86" name="Text 79"/>
          <p:cNvSpPr/>
          <p:nvPr/>
        </p:nvSpPr>
        <p:spPr>
          <a:xfrm>
            <a:off x="4439412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11</a:t>
            </a:r>
            <a:endParaRPr lang="en-US" sz="900" dirty="0"/>
          </a:p>
        </p:txBody>
      </p:sp>
      <p:sp>
        <p:nvSpPr>
          <p:cNvPr id="87" name="Text 80"/>
          <p:cNvSpPr/>
          <p:nvPr/>
        </p:nvSpPr>
        <p:spPr>
          <a:xfrm>
            <a:off x="5914339" y="6583680"/>
            <a:ext cx="1400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578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12</a:t>
            </a:r>
            <a:endParaRPr lang="en-US" sz="900" dirty="0"/>
          </a:p>
        </p:txBody>
      </p:sp>
      <p:sp>
        <p:nvSpPr>
          <p:cNvPr id="88" name="Shape 81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9" name="Text 82"/>
          <p:cNvSpPr/>
          <p:nvPr/>
        </p:nvSpPr>
        <p:spPr>
          <a:xfrm>
            <a:off x="521208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英文核心</a:t>
            </a:r>
            <a:endParaRPr lang="en-US" sz="900" dirty="0"/>
          </a:p>
        </p:txBody>
      </p:sp>
      <p:sp>
        <p:nvSpPr>
          <p:cNvPr id="90" name="Shape 83"/>
          <p:cNvSpPr/>
          <p:nvPr/>
        </p:nvSpPr>
        <p:spPr>
          <a:xfrm>
            <a:off x="149047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1" name="Text 84"/>
          <p:cNvSpPr/>
          <p:nvPr/>
        </p:nvSpPr>
        <p:spPr>
          <a:xfrm>
            <a:off x="1618488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50" dirty="0"/>
          </a:p>
        </p:txBody>
      </p:sp>
      <p:sp>
        <p:nvSpPr>
          <p:cNvPr id="92" name="Shape 85"/>
          <p:cNvSpPr/>
          <p:nvPr/>
        </p:nvSpPr>
        <p:spPr>
          <a:xfrm>
            <a:off x="296539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3" name="Text 86"/>
          <p:cNvSpPr/>
          <p:nvPr/>
        </p:nvSpPr>
        <p:spPr>
          <a:xfrm>
            <a:off x="3092501" y="6931152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50" dirty="0"/>
          </a:p>
        </p:txBody>
      </p:sp>
      <p:sp>
        <p:nvSpPr>
          <p:cNvPr id="94" name="Shape 87"/>
          <p:cNvSpPr/>
          <p:nvPr/>
        </p:nvSpPr>
        <p:spPr>
          <a:xfrm>
            <a:off x="4439412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5" name="Shape 88"/>
          <p:cNvSpPr/>
          <p:nvPr/>
        </p:nvSpPr>
        <p:spPr>
          <a:xfrm>
            <a:off x="4439412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6" name="Text 89"/>
          <p:cNvSpPr/>
          <p:nvPr/>
        </p:nvSpPr>
        <p:spPr>
          <a:xfrm>
            <a:off x="4567428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50" dirty="0"/>
          </a:p>
        </p:txBody>
      </p:sp>
      <p:pic>
        <p:nvPicPr>
          <p:cNvPr id="97" name="Image 5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6899148"/>
            <a:ext cx="310896" cy="310896"/>
          </a:xfrm>
          <a:prstGeom prst="rect">
            <a:avLst/>
          </a:prstGeom>
        </p:spPr>
      </p:pic>
      <p:sp>
        <p:nvSpPr>
          <p:cNvPr id="98" name="Shape 90"/>
          <p:cNvSpPr/>
          <p:nvPr/>
        </p:nvSpPr>
        <p:spPr>
          <a:xfrm>
            <a:off x="5419649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9" name="Text 91"/>
          <p:cNvSpPr/>
          <p:nvPr/>
        </p:nvSpPr>
        <p:spPr>
          <a:xfrm>
            <a:off x="5419649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0" name="Shape 92"/>
          <p:cNvSpPr/>
          <p:nvPr/>
        </p:nvSpPr>
        <p:spPr>
          <a:xfrm>
            <a:off x="5914339" y="6876288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1" name="Shape 93"/>
          <p:cNvSpPr/>
          <p:nvPr/>
        </p:nvSpPr>
        <p:spPr>
          <a:xfrm>
            <a:off x="5914339" y="6876288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2" name="Text 94"/>
          <p:cNvSpPr/>
          <p:nvPr/>
        </p:nvSpPr>
        <p:spPr>
          <a:xfrm>
            <a:off x="6041441" y="693115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Lit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AP英语文学</a:t>
            </a:r>
            <a:endParaRPr lang="en-US" sz="850" dirty="0"/>
          </a:p>
        </p:txBody>
      </p:sp>
      <p:pic>
        <p:nvPicPr>
          <p:cNvPr id="103" name="Image 6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6899148"/>
            <a:ext cx="310896" cy="310896"/>
          </a:xfrm>
          <a:prstGeom prst="rect">
            <a:avLst/>
          </a:prstGeom>
        </p:spPr>
      </p:pic>
      <p:sp>
        <p:nvSpPr>
          <p:cNvPr id="104" name="Shape 95"/>
          <p:cNvSpPr/>
          <p:nvPr/>
        </p:nvSpPr>
        <p:spPr>
          <a:xfrm>
            <a:off x="6894576" y="7232904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5" name="Text 96"/>
          <p:cNvSpPr/>
          <p:nvPr/>
        </p:nvSpPr>
        <p:spPr>
          <a:xfrm>
            <a:off x="6894576" y="7232904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06" name="Shape 97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7" name="Text 98"/>
          <p:cNvSpPr/>
          <p:nvPr/>
        </p:nvSpPr>
        <p:spPr>
          <a:xfrm>
            <a:off x="521208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History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历史核心</a:t>
            </a:r>
            <a:endParaRPr lang="en-US" sz="900" dirty="0"/>
          </a:p>
        </p:txBody>
      </p:sp>
      <p:sp>
        <p:nvSpPr>
          <p:cNvPr id="108" name="Shape 99"/>
          <p:cNvSpPr/>
          <p:nvPr/>
        </p:nvSpPr>
        <p:spPr>
          <a:xfrm>
            <a:off x="149047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9" name="Text 100"/>
          <p:cNvSpPr/>
          <p:nvPr/>
        </p:nvSpPr>
        <p:spPr>
          <a:xfrm>
            <a:off x="1618488" y="7580376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50" dirty="0"/>
          </a:p>
        </p:txBody>
      </p:sp>
      <p:sp>
        <p:nvSpPr>
          <p:cNvPr id="110" name="Shape 101"/>
          <p:cNvSpPr/>
          <p:nvPr/>
        </p:nvSpPr>
        <p:spPr>
          <a:xfrm>
            <a:off x="296539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1" name="Shape 102"/>
          <p:cNvSpPr/>
          <p:nvPr/>
        </p:nvSpPr>
        <p:spPr>
          <a:xfrm>
            <a:off x="2965399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2" name="Text 103"/>
          <p:cNvSpPr/>
          <p:nvPr/>
        </p:nvSpPr>
        <p:spPr>
          <a:xfrm>
            <a:off x="309250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World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AP世界历史</a:t>
            </a:r>
            <a:endParaRPr lang="en-US" sz="850" dirty="0"/>
          </a:p>
        </p:txBody>
      </p:sp>
      <p:pic>
        <p:nvPicPr>
          <p:cNvPr id="113" name="Image 7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7548372"/>
            <a:ext cx="310896" cy="310896"/>
          </a:xfrm>
          <a:prstGeom prst="rect">
            <a:avLst/>
          </a:prstGeom>
        </p:spPr>
      </p:pic>
      <p:sp>
        <p:nvSpPr>
          <p:cNvPr id="114" name="Shape 104"/>
          <p:cNvSpPr/>
          <p:nvPr/>
        </p:nvSpPr>
        <p:spPr>
          <a:xfrm>
            <a:off x="394563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5" name="Text 105"/>
          <p:cNvSpPr/>
          <p:nvPr/>
        </p:nvSpPr>
        <p:spPr>
          <a:xfrm>
            <a:off x="394563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16" name="Shape 106"/>
          <p:cNvSpPr/>
          <p:nvPr/>
        </p:nvSpPr>
        <p:spPr>
          <a:xfrm>
            <a:off x="4439412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7" name="Shape 107"/>
          <p:cNvSpPr/>
          <p:nvPr/>
        </p:nvSpPr>
        <p:spPr>
          <a:xfrm>
            <a:off x="4439412" y="7525512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8" name="Text 108"/>
          <p:cNvSpPr/>
          <p:nvPr/>
        </p:nvSpPr>
        <p:spPr>
          <a:xfrm>
            <a:off x="4567428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US History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AP美国历史</a:t>
            </a:r>
            <a:endParaRPr lang="en-US" sz="850" dirty="0"/>
          </a:p>
        </p:txBody>
      </p:sp>
      <p:pic>
        <p:nvPicPr>
          <p:cNvPr id="119" name="Image 8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7548372"/>
            <a:ext cx="310896" cy="310896"/>
          </a:xfrm>
          <a:prstGeom prst="rect">
            <a:avLst/>
          </a:prstGeom>
        </p:spPr>
      </p:pic>
      <p:sp>
        <p:nvSpPr>
          <p:cNvPr id="120" name="Shape 109"/>
          <p:cNvSpPr/>
          <p:nvPr/>
        </p:nvSpPr>
        <p:spPr>
          <a:xfrm>
            <a:off x="5419649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1" name="Text 110"/>
          <p:cNvSpPr/>
          <p:nvPr/>
        </p:nvSpPr>
        <p:spPr>
          <a:xfrm>
            <a:off x="5419649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22" name="Shape 111"/>
          <p:cNvSpPr/>
          <p:nvPr/>
        </p:nvSpPr>
        <p:spPr>
          <a:xfrm>
            <a:off x="5914339" y="7525512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3" name="Shape 112"/>
          <p:cNvSpPr/>
          <p:nvPr/>
        </p:nvSpPr>
        <p:spPr>
          <a:xfrm>
            <a:off x="5914339" y="7525512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4" name="Text 113"/>
          <p:cNvSpPr/>
          <p:nvPr/>
        </p:nvSpPr>
        <p:spPr>
          <a:xfrm>
            <a:off x="6041441" y="7580376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50" dirty="0"/>
          </a:p>
        </p:txBody>
      </p:sp>
      <p:pic>
        <p:nvPicPr>
          <p:cNvPr id="125" name="Image 9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7548372"/>
            <a:ext cx="310896" cy="310896"/>
          </a:xfrm>
          <a:prstGeom prst="rect">
            <a:avLst/>
          </a:prstGeom>
        </p:spPr>
      </p:pic>
      <p:sp>
        <p:nvSpPr>
          <p:cNvPr id="126" name="Shape 114"/>
          <p:cNvSpPr/>
          <p:nvPr/>
        </p:nvSpPr>
        <p:spPr>
          <a:xfrm>
            <a:off x="6894576" y="7882128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7" name="Text 115"/>
          <p:cNvSpPr/>
          <p:nvPr/>
        </p:nvSpPr>
        <p:spPr>
          <a:xfrm>
            <a:off x="6894576" y="7882128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28" name="Text 116"/>
          <p:cNvSpPr/>
          <p:nvPr/>
        </p:nvSpPr>
        <p:spPr>
          <a:xfrm>
            <a:off x="6041441" y="7948472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 101</a:t>
            </a:r>
            <a:endParaRPr lang="en-US" sz="650" dirty="0"/>
          </a:p>
        </p:txBody>
      </p:sp>
      <p:sp>
        <p:nvSpPr>
          <p:cNvPr id="129" name="Shape 117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0" name="Text 118"/>
          <p:cNvSpPr/>
          <p:nvPr/>
        </p:nvSpPr>
        <p:spPr>
          <a:xfrm>
            <a:off x="521208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Humanities Elective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人文选修</a:t>
            </a:r>
            <a:endParaRPr lang="en-US" sz="900" dirty="0"/>
          </a:p>
        </p:txBody>
      </p:sp>
      <p:sp>
        <p:nvSpPr>
          <p:cNvPr id="131" name="Shape 119"/>
          <p:cNvSpPr/>
          <p:nvPr/>
        </p:nvSpPr>
        <p:spPr>
          <a:xfrm>
            <a:off x="149047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2" name="Shape 120"/>
          <p:cNvSpPr/>
          <p:nvPr/>
        </p:nvSpPr>
        <p:spPr>
          <a:xfrm>
            <a:off x="1490472" y="8174736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3" name="Text 121"/>
          <p:cNvSpPr/>
          <p:nvPr/>
        </p:nvSpPr>
        <p:spPr>
          <a:xfrm>
            <a:off x="1618488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50" dirty="0"/>
          </a:p>
        </p:txBody>
      </p:sp>
      <p:pic>
        <p:nvPicPr>
          <p:cNvPr id="134" name="Image 10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861" y="8197596"/>
            <a:ext cx="310896" cy="310896"/>
          </a:xfrm>
          <a:prstGeom prst="rect">
            <a:avLst/>
          </a:prstGeom>
        </p:spPr>
      </p:pic>
      <p:sp>
        <p:nvSpPr>
          <p:cNvPr id="135" name="Shape 122"/>
          <p:cNvSpPr/>
          <p:nvPr/>
        </p:nvSpPr>
        <p:spPr>
          <a:xfrm>
            <a:off x="2470709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6" name="Text 123"/>
          <p:cNvSpPr/>
          <p:nvPr/>
        </p:nvSpPr>
        <p:spPr>
          <a:xfrm>
            <a:off x="2470709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37" name="Shape 124"/>
          <p:cNvSpPr/>
          <p:nvPr/>
        </p:nvSpPr>
        <p:spPr>
          <a:xfrm>
            <a:off x="296539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8" name="Text 125"/>
          <p:cNvSpPr/>
          <p:nvPr/>
        </p:nvSpPr>
        <p:spPr>
          <a:xfrm>
            <a:off x="3092501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Film Studies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电影研究</a:t>
            </a:r>
            <a:endParaRPr lang="en-US" sz="850" dirty="0"/>
          </a:p>
        </p:txBody>
      </p:sp>
      <p:sp>
        <p:nvSpPr>
          <p:cNvPr id="139" name="Shape 126"/>
          <p:cNvSpPr/>
          <p:nvPr/>
        </p:nvSpPr>
        <p:spPr>
          <a:xfrm>
            <a:off x="4439412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0" name="Text 127"/>
          <p:cNvSpPr/>
          <p:nvPr/>
        </p:nvSpPr>
        <p:spPr>
          <a:xfrm>
            <a:off x="4567428" y="8229600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United Nations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模拟联合国</a:t>
            </a:r>
            <a:endParaRPr lang="en-US" sz="850" dirty="0"/>
          </a:p>
        </p:txBody>
      </p:sp>
      <p:sp>
        <p:nvSpPr>
          <p:cNvPr id="141" name="Shape 128"/>
          <p:cNvSpPr/>
          <p:nvPr/>
        </p:nvSpPr>
        <p:spPr>
          <a:xfrm>
            <a:off x="5914339" y="8174736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2" name="Shape 129"/>
          <p:cNvSpPr/>
          <p:nvPr/>
        </p:nvSpPr>
        <p:spPr>
          <a:xfrm>
            <a:off x="5914339" y="8174736"/>
            <a:ext cx="73152" cy="566928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3" name="Text 130"/>
          <p:cNvSpPr/>
          <p:nvPr/>
        </p:nvSpPr>
        <p:spPr>
          <a:xfrm>
            <a:off x="6041441" y="82296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50" dirty="0"/>
          </a:p>
        </p:txBody>
      </p:sp>
      <p:pic>
        <p:nvPicPr>
          <p:cNvPr id="144" name="Image 11" descr="supa_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7728" y="8197596"/>
            <a:ext cx="310896" cy="310896"/>
          </a:xfrm>
          <a:prstGeom prst="rect">
            <a:avLst/>
          </a:prstGeom>
        </p:spPr>
      </p:pic>
      <p:sp>
        <p:nvSpPr>
          <p:cNvPr id="145" name="Shape 131"/>
          <p:cNvSpPr/>
          <p:nvPr/>
        </p:nvSpPr>
        <p:spPr>
          <a:xfrm>
            <a:off x="6894576" y="8531352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6" name="Text 132"/>
          <p:cNvSpPr/>
          <p:nvPr/>
        </p:nvSpPr>
        <p:spPr>
          <a:xfrm>
            <a:off x="6894576" y="8531352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SUPA</a:t>
            </a:r>
            <a:endParaRPr lang="en-US" sz="700" dirty="0"/>
          </a:p>
        </p:txBody>
      </p:sp>
      <p:sp>
        <p:nvSpPr>
          <p:cNvPr id="147" name="Text 133"/>
          <p:cNvSpPr/>
          <p:nvPr/>
        </p:nvSpPr>
        <p:spPr>
          <a:xfrm>
            <a:off x="6041441" y="8558784"/>
            <a:ext cx="82296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D44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WRT 105</a:t>
            </a:r>
            <a:endParaRPr lang="en-US" sz="650" dirty="0"/>
          </a:p>
        </p:txBody>
      </p:sp>
      <p:sp>
        <p:nvSpPr>
          <p:cNvPr id="148" name="Shape 134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9" name="Text 135"/>
          <p:cNvSpPr/>
          <p:nvPr/>
        </p:nvSpPr>
        <p:spPr>
          <a:xfrm>
            <a:off x="521208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CFE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150" name="Shape 136"/>
          <p:cNvSpPr/>
          <p:nvPr/>
        </p:nvSpPr>
        <p:spPr>
          <a:xfrm>
            <a:off x="149047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1" name="Text 137"/>
          <p:cNvSpPr/>
          <p:nvPr/>
        </p:nvSpPr>
        <p:spPr>
          <a:xfrm>
            <a:off x="1618488" y="8878824"/>
            <a:ext cx="1207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50" dirty="0"/>
          </a:p>
        </p:txBody>
      </p:sp>
      <p:sp>
        <p:nvSpPr>
          <p:cNvPr id="152" name="Shape 138"/>
          <p:cNvSpPr/>
          <p:nvPr/>
        </p:nvSpPr>
        <p:spPr>
          <a:xfrm>
            <a:off x="296539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3" name="Shape 139"/>
          <p:cNvSpPr/>
          <p:nvPr/>
        </p:nvSpPr>
        <p:spPr>
          <a:xfrm>
            <a:off x="2965399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4" name="Text 140"/>
          <p:cNvSpPr/>
          <p:nvPr/>
        </p:nvSpPr>
        <p:spPr>
          <a:xfrm>
            <a:off x="3092501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0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80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</a:t>
            </a:r>
            <a:endParaRPr lang="en-US" sz="850" dirty="0"/>
          </a:p>
        </p:txBody>
      </p:sp>
      <p:pic>
        <p:nvPicPr>
          <p:cNvPr id="155" name="Image 12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788" y="8846820"/>
            <a:ext cx="310896" cy="310896"/>
          </a:xfrm>
          <a:prstGeom prst="rect">
            <a:avLst/>
          </a:prstGeom>
        </p:spPr>
      </p:pic>
      <p:sp>
        <p:nvSpPr>
          <p:cNvPr id="156" name="Shape 141"/>
          <p:cNvSpPr/>
          <p:nvPr/>
        </p:nvSpPr>
        <p:spPr>
          <a:xfrm>
            <a:off x="3945636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7" name="Text 142"/>
          <p:cNvSpPr/>
          <p:nvPr/>
        </p:nvSpPr>
        <p:spPr>
          <a:xfrm>
            <a:off x="3945636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58" name="Shape 143"/>
          <p:cNvSpPr/>
          <p:nvPr/>
        </p:nvSpPr>
        <p:spPr>
          <a:xfrm>
            <a:off x="4439412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9" name="Shape 144"/>
          <p:cNvSpPr/>
          <p:nvPr/>
        </p:nvSpPr>
        <p:spPr>
          <a:xfrm>
            <a:off x="4439412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0" name="Text 145"/>
          <p:cNvSpPr/>
          <p:nvPr/>
        </p:nvSpPr>
        <p:spPr>
          <a:xfrm>
            <a:off x="4567428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Calculus AB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AP微积分AB</a:t>
            </a:r>
            <a:endParaRPr lang="en-US" sz="850" dirty="0"/>
          </a:p>
        </p:txBody>
      </p:sp>
      <p:pic>
        <p:nvPicPr>
          <p:cNvPr id="161" name="Image 13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801" y="8846820"/>
            <a:ext cx="310896" cy="310896"/>
          </a:xfrm>
          <a:prstGeom prst="rect">
            <a:avLst/>
          </a:prstGeom>
        </p:spPr>
      </p:pic>
      <p:sp>
        <p:nvSpPr>
          <p:cNvPr id="162" name="Shape 146"/>
          <p:cNvSpPr/>
          <p:nvPr/>
        </p:nvSpPr>
        <p:spPr>
          <a:xfrm>
            <a:off x="5419649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3" name="Text 147"/>
          <p:cNvSpPr/>
          <p:nvPr/>
        </p:nvSpPr>
        <p:spPr>
          <a:xfrm>
            <a:off x="5419649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  <p:sp>
        <p:nvSpPr>
          <p:cNvPr id="164" name="Shape 148"/>
          <p:cNvSpPr/>
          <p:nvPr/>
        </p:nvSpPr>
        <p:spPr>
          <a:xfrm>
            <a:off x="5914339" y="8823960"/>
            <a:ext cx="1400861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9525">
            <a:solidFill>
              <a:srgbClr val="E7EFF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5" name="Shape 149"/>
          <p:cNvSpPr/>
          <p:nvPr/>
        </p:nvSpPr>
        <p:spPr>
          <a:xfrm>
            <a:off x="5914339" y="8823960"/>
            <a:ext cx="73152" cy="566928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6" name="Text 150"/>
          <p:cNvSpPr/>
          <p:nvPr/>
        </p:nvSpPr>
        <p:spPr>
          <a:xfrm>
            <a:off x="6041441" y="8878824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Statistics</a:t>
            </a:r>
            <a:endParaRPr lang="en-US" sz="85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AP统计学</a:t>
            </a:r>
            <a:endParaRPr lang="en-US" sz="850" dirty="0"/>
          </a:p>
        </p:txBody>
      </p:sp>
      <p:pic>
        <p:nvPicPr>
          <p:cNvPr id="167" name="Image 14" descr="ap_aco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728" y="8846820"/>
            <a:ext cx="310896" cy="310896"/>
          </a:xfrm>
          <a:prstGeom prst="rect">
            <a:avLst/>
          </a:prstGeom>
        </p:spPr>
      </p:pic>
      <p:sp>
        <p:nvSpPr>
          <p:cNvPr id="168" name="Shape 151"/>
          <p:cNvSpPr/>
          <p:nvPr/>
        </p:nvSpPr>
        <p:spPr>
          <a:xfrm>
            <a:off x="6894576" y="9180576"/>
            <a:ext cx="384048" cy="155448"/>
          </a:xfrm>
          <a:prstGeom prst="roundRect">
            <a:avLst>
              <a:gd name="adj" fmla="val 47059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9" name="Text 152"/>
          <p:cNvSpPr/>
          <p:nvPr/>
        </p:nvSpPr>
        <p:spPr>
          <a:xfrm>
            <a:off x="6894576" y="9180576"/>
            <a:ext cx="384048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5AC7A383-CAE2-45A5-909F-A10DF886DF2D}"/>
</file>

<file path=customXml/itemProps2.xml><?xml version="1.0" encoding="utf-8"?>
<ds:datastoreItem xmlns:ds="http://schemas.openxmlformats.org/officeDocument/2006/customXml" ds:itemID="{1FC7F8CF-D103-4C93-8E89-8009D0D40684}"/>
</file>

<file path=customXml/itemProps3.xml><?xml version="1.0" encoding="utf-8"?>
<ds:datastoreItem xmlns:ds="http://schemas.openxmlformats.org/officeDocument/2006/customXml" ds:itemID="{BED58E16-7694-47C9-9280-3BF1E8A38F6D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280</Words>
  <Application>Microsoft Office PowerPoint</Application>
  <PresentationFormat>Custom</PresentationFormat>
  <Paragraphs>121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Monica Wang</cp:lastModifiedBy>
  <cp:revision>1</cp:revision>
  <dcterms:created xsi:type="dcterms:W3CDTF">2026-06-25T08:45:28Z</dcterms:created>
  <dcterms:modified xsi:type="dcterms:W3CDTF">2026-06-26T01:53:42Z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