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1734" y="-19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44:29.448" v="139" actId="20577"/>
      <pc:docMkLst>
        <pc:docMk/>
      </pc:docMkLst>
      <pc:sldChg chg="modSp mod">
        <pc:chgData name="Michelle Mai" userId="9bfc183b-d6f0-4e36-b106-069258e0d100" providerId="ADAL" clId="{8D9BADDA-1F22-4F4C-9A14-BD06A025C25D}" dt="2026-06-26T04:44:29.448" v="139" actId="20577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42:44.797" v="17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3:22.396" v="48" actId="6549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3:45.527" v="62" actId="20577"/>
          <ac:spMkLst>
            <pc:docMk/>
            <pc:sldMk cId="0" sldId="256"/>
            <ac:spMk id="8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3:58.155" v="86" actId="20577"/>
          <ac:spMkLst>
            <pc:docMk/>
            <pc:sldMk cId="0" sldId="256"/>
            <ac:spMk id="85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4:14.572" v="112" actId="20577"/>
          <ac:spMkLst>
            <pc:docMk/>
            <pc:sldMk cId="0" sldId="256"/>
            <ac:spMk id="167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4:29.448" v="139" actId="20577"/>
          <ac:spMkLst>
            <pc:docMk/>
            <pc:sldMk cId="0" sldId="256"/>
            <ac:spMk id="169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custSel modSld">
      <pc:chgData name="Monica Wang" userId="046d232b-5be7-4fce-9873-c8db2c3a270b" providerId="ADAL" clId="{5585530D-AEB2-4377-BCA0-DAC4587A2D12}" dt="2026-06-26T01:42:05.087" v="68" actId="1076"/>
      <pc:docMkLst>
        <pc:docMk/>
      </pc:docMkLst>
      <pc:sldChg chg="delSp modSp mod">
        <pc:chgData name="Monica Wang" userId="046d232b-5be7-4fce-9873-c8db2c3a270b" providerId="ADAL" clId="{5585530D-AEB2-4377-BCA0-DAC4587A2D12}" dt="2026-06-26T01:42:05.087" v="68" actId="1076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39:02.773" v="27" actId="1038"/>
          <ac:spMkLst>
            <pc:docMk/>
            <pc:sldMk cId="0" sldId="256"/>
            <ac:spMk id="10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9:02.773" v="27" actId="1038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9:09.830" v="42" actId="103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9:09.830" v="42" actId="103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1:57.346" v="67" actId="1076"/>
          <ac:spMkLst>
            <pc:docMk/>
            <pc:sldMk cId="0" sldId="256"/>
            <ac:spMk id="4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1:46.312" v="66" actId="20577"/>
          <ac:spMkLst>
            <pc:docMk/>
            <pc:sldMk cId="0" sldId="256"/>
            <ac:spMk id="8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2:05.087" v="68" actId="1076"/>
          <ac:spMkLst>
            <pc:docMk/>
            <pc:sldMk cId="0" sldId="256"/>
            <ac:spMk id="118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39:35.524" v="44" actId="478"/>
          <ac:spMkLst>
            <pc:docMk/>
            <pc:sldMk cId="0" sldId="256"/>
            <ac:spMk id="170" creationId="{00000000-0000-0000-0000-000000000000}"/>
          </ac:spMkLst>
        </pc:spChg>
        <pc:spChg chg="del mod">
          <ac:chgData name="Monica Wang" userId="046d232b-5be7-4fce-9873-c8db2c3a270b" providerId="ADAL" clId="{5585530D-AEB2-4377-BCA0-DAC4587A2D12}" dt="2026-06-26T01:39:36.924" v="45" actId="478"/>
          <ac:spMkLst>
            <pc:docMk/>
            <pc:sldMk cId="0" sldId="256"/>
            <ac:spMk id="17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847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Relations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国际关系与法学升学路径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IR, LAW &amp; SOCIAL SCIENCES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937760" y="310896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100" dirty="0"/>
          </a:p>
          <a:p>
            <a:pPr marL="0" indent="0" algn="r">
              <a:buNone/>
            </a:pPr>
            <a:r>
              <a:rPr lang="en-US" sz="900" dirty="0">
                <a:solidFill>
                  <a:srgbClr val="9AA5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2587752" y="1280160"/>
            <a:ext cx="2139696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6035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9BDC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专业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035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Relations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国际关系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Political Science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政治学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Policy / Affairs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公共政策与事务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Economics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经济学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Studies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全球研究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736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MASTER 硕士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6736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International Affairs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国际事务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 (Law)  </a:t>
            </a:r>
            <a:r>
              <a:rPr lang="zh-CN" altLang="en-US" sz="750" b="1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法律学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博士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MPA / MPP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公共管理与政策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Security / Conflict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安全与冲突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Journalism / Comms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新闻传播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49850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CAREER 职业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904537" y="1634490"/>
            <a:ext cx="225094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Diplomat / Foreign Service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外交官与外交事务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Lawyer / Legal Counsel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律师与法律顾问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Analyst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政策分析师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 / Risk Analyst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情报与风险分析师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NGO / Intl Org Officer  </a:t>
            </a:r>
            <a:r>
              <a:rPr lang="zh-CN" altLang="en-US" sz="750" b="1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非盈利机构运营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852928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66928" y="285292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49047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96539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43941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1433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521208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Science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社会科学核心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49047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1490472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1618488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Business &amp; Finance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AP商科与金融</a:t>
            </a:r>
            <a:endParaRPr lang="en-US" sz="850" dirty="0"/>
          </a:p>
        </p:txBody>
      </p:sp>
      <p:pic>
        <p:nvPicPr>
          <p:cNvPr id="25" name="Image 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861" y="3534156"/>
            <a:ext cx="310896" cy="310896"/>
          </a:xfrm>
          <a:prstGeom prst="rect">
            <a:avLst/>
          </a:prstGeom>
        </p:spPr>
      </p:pic>
      <p:sp>
        <p:nvSpPr>
          <p:cNvPr id="26" name="Shape 23"/>
          <p:cNvSpPr/>
          <p:nvPr/>
        </p:nvSpPr>
        <p:spPr>
          <a:xfrm>
            <a:off x="2470709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4"/>
          <p:cNvSpPr/>
          <p:nvPr/>
        </p:nvSpPr>
        <p:spPr>
          <a:xfrm>
            <a:off x="2470709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28" name="Shape 25"/>
          <p:cNvSpPr/>
          <p:nvPr/>
        </p:nvSpPr>
        <p:spPr>
          <a:xfrm>
            <a:off x="296539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6"/>
          <p:cNvSpPr/>
          <p:nvPr/>
        </p:nvSpPr>
        <p:spPr>
          <a:xfrm>
            <a:off x="2965399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7"/>
          <p:cNvSpPr/>
          <p:nvPr/>
        </p:nvSpPr>
        <p:spPr>
          <a:xfrm>
            <a:off x="3092501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50" dirty="0"/>
          </a:p>
        </p:txBody>
      </p:sp>
      <p:pic>
        <p:nvPicPr>
          <p:cNvPr id="31" name="Image 1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3534156"/>
            <a:ext cx="310896" cy="310896"/>
          </a:xfrm>
          <a:prstGeom prst="rect">
            <a:avLst/>
          </a:prstGeom>
        </p:spPr>
      </p:pic>
      <p:sp>
        <p:nvSpPr>
          <p:cNvPr id="32" name="Shape 28"/>
          <p:cNvSpPr/>
          <p:nvPr/>
        </p:nvSpPr>
        <p:spPr>
          <a:xfrm>
            <a:off x="3945636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Text 29"/>
          <p:cNvSpPr/>
          <p:nvPr/>
        </p:nvSpPr>
        <p:spPr>
          <a:xfrm>
            <a:off x="3945636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34" name="Shape 30"/>
          <p:cNvSpPr/>
          <p:nvPr/>
        </p:nvSpPr>
        <p:spPr>
          <a:xfrm>
            <a:off x="443941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Shape 31"/>
          <p:cNvSpPr/>
          <p:nvPr/>
        </p:nvSpPr>
        <p:spPr>
          <a:xfrm>
            <a:off x="4439412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6" name="Text 32"/>
          <p:cNvSpPr/>
          <p:nvPr/>
        </p:nvSpPr>
        <p:spPr>
          <a:xfrm>
            <a:off x="4567428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Macroeconomics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AP宏观经济学</a:t>
            </a:r>
            <a:endParaRPr lang="en-US" sz="850" dirty="0"/>
          </a:p>
        </p:txBody>
      </p:sp>
      <p:pic>
        <p:nvPicPr>
          <p:cNvPr id="37" name="Image 2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3534156"/>
            <a:ext cx="310896" cy="310896"/>
          </a:xfrm>
          <a:prstGeom prst="rect">
            <a:avLst/>
          </a:prstGeom>
        </p:spPr>
      </p:pic>
      <p:sp>
        <p:nvSpPr>
          <p:cNvPr id="38" name="Shape 33"/>
          <p:cNvSpPr/>
          <p:nvPr/>
        </p:nvSpPr>
        <p:spPr>
          <a:xfrm>
            <a:off x="5419649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9" name="Text 34"/>
          <p:cNvSpPr/>
          <p:nvPr/>
        </p:nvSpPr>
        <p:spPr>
          <a:xfrm>
            <a:off x="5419649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40" name="Shape 35"/>
          <p:cNvSpPr/>
          <p:nvPr/>
        </p:nvSpPr>
        <p:spPr>
          <a:xfrm>
            <a:off x="591433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Shape 36"/>
          <p:cNvSpPr/>
          <p:nvPr/>
        </p:nvSpPr>
        <p:spPr>
          <a:xfrm>
            <a:off x="5914339" y="3511296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2" name="Text 37"/>
          <p:cNvSpPr/>
          <p:nvPr/>
        </p:nvSpPr>
        <p:spPr>
          <a:xfrm>
            <a:off x="6041441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43" name="Image 3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3534156"/>
            <a:ext cx="310896" cy="310896"/>
          </a:xfrm>
          <a:prstGeom prst="rect">
            <a:avLst/>
          </a:prstGeom>
        </p:spPr>
      </p:pic>
      <p:sp>
        <p:nvSpPr>
          <p:cNvPr id="44" name="Shape 38"/>
          <p:cNvSpPr/>
          <p:nvPr/>
        </p:nvSpPr>
        <p:spPr>
          <a:xfrm>
            <a:off x="6894576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5" name="Text 39"/>
          <p:cNvSpPr/>
          <p:nvPr/>
        </p:nvSpPr>
        <p:spPr>
          <a:xfrm>
            <a:off x="6894576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46" name="Text 40"/>
          <p:cNvSpPr/>
          <p:nvPr/>
        </p:nvSpPr>
        <p:spPr>
          <a:xfrm>
            <a:off x="6041441" y="3950589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47" name="Shape 41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8" name="Text 42"/>
          <p:cNvSpPr/>
          <p:nvPr/>
        </p:nvSpPr>
        <p:spPr>
          <a:xfrm>
            <a:off x="521208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History &amp; Global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历史与全球</a:t>
            </a:r>
            <a:endParaRPr lang="en-US" sz="900" dirty="0"/>
          </a:p>
        </p:txBody>
      </p:sp>
      <p:sp>
        <p:nvSpPr>
          <p:cNvPr id="49" name="Shape 43"/>
          <p:cNvSpPr/>
          <p:nvPr/>
        </p:nvSpPr>
        <p:spPr>
          <a:xfrm>
            <a:off x="149047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0" name="Text 44"/>
          <p:cNvSpPr/>
          <p:nvPr/>
        </p:nvSpPr>
        <p:spPr>
          <a:xfrm>
            <a:off x="161848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51" name="Shape 45"/>
          <p:cNvSpPr/>
          <p:nvPr/>
        </p:nvSpPr>
        <p:spPr>
          <a:xfrm>
            <a:off x="296539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2" name="Text 46"/>
          <p:cNvSpPr/>
          <p:nvPr/>
        </p:nvSpPr>
        <p:spPr>
          <a:xfrm>
            <a:off x="309250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现代世界研究</a:t>
            </a:r>
            <a:endParaRPr lang="en-US" sz="850" dirty="0"/>
          </a:p>
        </p:txBody>
      </p:sp>
      <p:sp>
        <p:nvSpPr>
          <p:cNvPr id="53" name="Shape 47"/>
          <p:cNvSpPr/>
          <p:nvPr/>
        </p:nvSpPr>
        <p:spPr>
          <a:xfrm>
            <a:off x="443941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4" name="Shape 48"/>
          <p:cNvSpPr/>
          <p:nvPr/>
        </p:nvSpPr>
        <p:spPr>
          <a:xfrm>
            <a:off x="4439412" y="416052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5" name="Text 49"/>
          <p:cNvSpPr/>
          <p:nvPr/>
        </p:nvSpPr>
        <p:spPr>
          <a:xfrm>
            <a:off x="4567428" y="421538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World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AP世界历史</a:t>
            </a:r>
            <a:endParaRPr lang="en-US" sz="850" dirty="0"/>
          </a:p>
        </p:txBody>
      </p:sp>
      <p:pic>
        <p:nvPicPr>
          <p:cNvPr id="56" name="Image 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4183380"/>
            <a:ext cx="310896" cy="310896"/>
          </a:xfrm>
          <a:prstGeom prst="rect">
            <a:avLst/>
          </a:prstGeom>
        </p:spPr>
      </p:pic>
      <p:sp>
        <p:nvSpPr>
          <p:cNvPr id="57" name="Shape 50"/>
          <p:cNvSpPr/>
          <p:nvPr/>
        </p:nvSpPr>
        <p:spPr>
          <a:xfrm>
            <a:off x="5419649" y="451713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8" name="Text 51"/>
          <p:cNvSpPr/>
          <p:nvPr/>
        </p:nvSpPr>
        <p:spPr>
          <a:xfrm>
            <a:off x="5419649" y="451713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59" name="Shape 52"/>
          <p:cNvSpPr/>
          <p:nvPr/>
        </p:nvSpPr>
        <p:spPr>
          <a:xfrm>
            <a:off x="591433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0" name="Text 53"/>
          <p:cNvSpPr/>
          <p:nvPr/>
        </p:nvSpPr>
        <p:spPr>
          <a:xfrm>
            <a:off x="604144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亚洲研究</a:t>
            </a:r>
            <a:endParaRPr lang="en-US" sz="850" dirty="0"/>
          </a:p>
        </p:txBody>
      </p:sp>
      <p:sp>
        <p:nvSpPr>
          <p:cNvPr id="61" name="Shape 54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2" name="Text 55"/>
          <p:cNvSpPr/>
          <p:nvPr/>
        </p:nvSpPr>
        <p:spPr>
          <a:xfrm>
            <a:off x="521208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</a:t>
            </a:r>
            <a:endParaRPr lang="en-US" sz="900" dirty="0"/>
          </a:p>
        </p:txBody>
      </p:sp>
      <p:sp>
        <p:nvSpPr>
          <p:cNvPr id="63" name="Shape 56"/>
          <p:cNvSpPr/>
          <p:nvPr/>
        </p:nvSpPr>
        <p:spPr>
          <a:xfrm>
            <a:off x="149047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4" name="Text 57"/>
          <p:cNvSpPr/>
          <p:nvPr/>
        </p:nvSpPr>
        <p:spPr>
          <a:xfrm>
            <a:off x="161848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65" name="Shape 58"/>
          <p:cNvSpPr/>
          <p:nvPr/>
        </p:nvSpPr>
        <p:spPr>
          <a:xfrm>
            <a:off x="296539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6" name="Text 59"/>
          <p:cNvSpPr/>
          <p:nvPr/>
        </p:nvSpPr>
        <p:spPr>
          <a:xfrm>
            <a:off x="3092501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50" dirty="0"/>
          </a:p>
        </p:txBody>
      </p:sp>
      <p:sp>
        <p:nvSpPr>
          <p:cNvPr id="67" name="Shape 60"/>
          <p:cNvSpPr/>
          <p:nvPr/>
        </p:nvSpPr>
        <p:spPr>
          <a:xfrm>
            <a:off x="443941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8" name="Text 61"/>
          <p:cNvSpPr/>
          <p:nvPr/>
        </p:nvSpPr>
        <p:spPr>
          <a:xfrm>
            <a:off x="456742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50" dirty="0"/>
          </a:p>
        </p:txBody>
      </p:sp>
      <p:sp>
        <p:nvSpPr>
          <p:cNvPr id="69" name="Shape 62"/>
          <p:cNvSpPr/>
          <p:nvPr/>
        </p:nvSpPr>
        <p:spPr>
          <a:xfrm>
            <a:off x="591433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0" name="Shape 63"/>
          <p:cNvSpPr/>
          <p:nvPr/>
        </p:nvSpPr>
        <p:spPr>
          <a:xfrm>
            <a:off x="5914339" y="4809744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1" name="Text 64"/>
          <p:cNvSpPr/>
          <p:nvPr/>
        </p:nvSpPr>
        <p:spPr>
          <a:xfrm>
            <a:off x="6041441" y="48646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72" name="Image 5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4832604"/>
            <a:ext cx="310896" cy="310896"/>
          </a:xfrm>
          <a:prstGeom prst="rect">
            <a:avLst/>
          </a:prstGeom>
        </p:spPr>
      </p:pic>
      <p:sp>
        <p:nvSpPr>
          <p:cNvPr id="73" name="Shape 65"/>
          <p:cNvSpPr/>
          <p:nvPr/>
        </p:nvSpPr>
        <p:spPr>
          <a:xfrm>
            <a:off x="6894576" y="5166360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4" name="Text 66"/>
          <p:cNvSpPr/>
          <p:nvPr/>
        </p:nvSpPr>
        <p:spPr>
          <a:xfrm>
            <a:off x="6894576" y="5166360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75" name="Text 67"/>
          <p:cNvSpPr/>
          <p:nvPr/>
        </p:nvSpPr>
        <p:spPr>
          <a:xfrm>
            <a:off x="6041441" y="5193792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76" name="Shape 68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7" name="Text 69"/>
          <p:cNvSpPr/>
          <p:nvPr/>
        </p:nvSpPr>
        <p:spPr>
          <a:xfrm>
            <a:off x="521208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Relations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国际关系</a:t>
            </a:r>
            <a:endParaRPr lang="en-US" sz="900" dirty="0"/>
          </a:p>
        </p:txBody>
      </p:sp>
      <p:sp>
        <p:nvSpPr>
          <p:cNvPr id="78" name="Shape 70"/>
          <p:cNvSpPr/>
          <p:nvPr/>
        </p:nvSpPr>
        <p:spPr>
          <a:xfrm>
            <a:off x="149047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9" name="Text 71"/>
          <p:cNvSpPr/>
          <p:nvPr/>
        </p:nvSpPr>
        <p:spPr>
          <a:xfrm>
            <a:off x="161848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United Nations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模拟联合国</a:t>
            </a:r>
            <a:endParaRPr lang="en-US" sz="850" dirty="0"/>
          </a:p>
        </p:txBody>
      </p:sp>
      <p:sp>
        <p:nvSpPr>
          <p:cNvPr id="80" name="Shape 72"/>
          <p:cNvSpPr/>
          <p:nvPr/>
        </p:nvSpPr>
        <p:spPr>
          <a:xfrm>
            <a:off x="296539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1" name="Text 73"/>
          <p:cNvSpPr/>
          <p:nvPr/>
        </p:nvSpPr>
        <p:spPr>
          <a:xfrm>
            <a:off x="309250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United Nations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模拟联合国</a:t>
            </a:r>
            <a:endParaRPr lang="en-US" sz="850" dirty="0"/>
          </a:p>
        </p:txBody>
      </p:sp>
      <p:sp>
        <p:nvSpPr>
          <p:cNvPr id="82" name="Shape 74"/>
          <p:cNvSpPr/>
          <p:nvPr/>
        </p:nvSpPr>
        <p:spPr>
          <a:xfrm>
            <a:off x="443941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3" name="Text 75"/>
          <p:cNvSpPr/>
          <p:nvPr/>
        </p:nvSpPr>
        <p:spPr>
          <a:xfrm>
            <a:off x="456742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S</a:t>
            </a:r>
            <a:r>
              <a:rPr lang="en-US" altLang="zh-CN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tudent </a:t>
            </a: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学生会</a:t>
            </a:r>
            <a:endParaRPr lang="en-US" sz="850" dirty="0"/>
          </a:p>
        </p:txBody>
      </p:sp>
      <p:sp>
        <p:nvSpPr>
          <p:cNvPr id="84" name="Shape 76"/>
          <p:cNvSpPr/>
          <p:nvPr/>
        </p:nvSpPr>
        <p:spPr>
          <a:xfrm>
            <a:off x="591433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5" name="Text 77"/>
          <p:cNvSpPr/>
          <p:nvPr/>
        </p:nvSpPr>
        <p:spPr>
          <a:xfrm>
            <a:off x="604144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 Support (Leadership)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工作室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实习（领导力）</a:t>
            </a:r>
            <a:endParaRPr lang="en-US" sz="850" dirty="0"/>
          </a:p>
        </p:txBody>
      </p:sp>
      <p:sp>
        <p:nvSpPr>
          <p:cNvPr id="86" name="Shape 78"/>
          <p:cNvSpPr/>
          <p:nvPr/>
        </p:nvSpPr>
        <p:spPr>
          <a:xfrm>
            <a:off x="457200" y="6217920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7" name="Text 79"/>
          <p:cNvSpPr/>
          <p:nvPr/>
        </p:nvSpPr>
        <p:spPr>
          <a:xfrm>
            <a:off x="566928" y="62179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9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100" dirty="0"/>
          </a:p>
        </p:txBody>
      </p:sp>
      <p:sp>
        <p:nvSpPr>
          <p:cNvPr id="88" name="Text 80"/>
          <p:cNvSpPr/>
          <p:nvPr/>
        </p:nvSpPr>
        <p:spPr>
          <a:xfrm>
            <a:off x="149047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89" name="Text 81"/>
          <p:cNvSpPr/>
          <p:nvPr/>
        </p:nvSpPr>
        <p:spPr>
          <a:xfrm>
            <a:off x="296539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90" name="Text 82"/>
          <p:cNvSpPr/>
          <p:nvPr/>
        </p:nvSpPr>
        <p:spPr>
          <a:xfrm>
            <a:off x="443941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91" name="Text 83"/>
          <p:cNvSpPr/>
          <p:nvPr/>
        </p:nvSpPr>
        <p:spPr>
          <a:xfrm>
            <a:off x="591433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92" name="Shape 84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3" name="Text 85"/>
          <p:cNvSpPr/>
          <p:nvPr/>
        </p:nvSpPr>
        <p:spPr>
          <a:xfrm>
            <a:off x="521208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Science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社会科学核心</a:t>
            </a:r>
            <a:endParaRPr lang="en-US" sz="900" dirty="0"/>
          </a:p>
        </p:txBody>
      </p:sp>
      <p:sp>
        <p:nvSpPr>
          <p:cNvPr id="94" name="Shape 86"/>
          <p:cNvSpPr/>
          <p:nvPr/>
        </p:nvSpPr>
        <p:spPr>
          <a:xfrm>
            <a:off x="149047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5" name="Shape 87"/>
          <p:cNvSpPr/>
          <p:nvPr/>
        </p:nvSpPr>
        <p:spPr>
          <a:xfrm>
            <a:off x="1490472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6" name="Text 88"/>
          <p:cNvSpPr/>
          <p:nvPr/>
        </p:nvSpPr>
        <p:spPr>
          <a:xfrm>
            <a:off x="1618488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50" dirty="0"/>
          </a:p>
        </p:txBody>
      </p:sp>
      <p:pic>
        <p:nvPicPr>
          <p:cNvPr id="97" name="Image 6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861" y="6899148"/>
            <a:ext cx="310896" cy="310896"/>
          </a:xfrm>
          <a:prstGeom prst="rect">
            <a:avLst/>
          </a:prstGeom>
        </p:spPr>
      </p:pic>
      <p:sp>
        <p:nvSpPr>
          <p:cNvPr id="98" name="Shape 89"/>
          <p:cNvSpPr/>
          <p:nvPr/>
        </p:nvSpPr>
        <p:spPr>
          <a:xfrm>
            <a:off x="2470709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9" name="Text 90"/>
          <p:cNvSpPr/>
          <p:nvPr/>
        </p:nvSpPr>
        <p:spPr>
          <a:xfrm>
            <a:off x="2470709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0" name="Shape 91"/>
          <p:cNvSpPr/>
          <p:nvPr/>
        </p:nvSpPr>
        <p:spPr>
          <a:xfrm>
            <a:off x="296539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1" name="Shape 92"/>
          <p:cNvSpPr/>
          <p:nvPr/>
        </p:nvSpPr>
        <p:spPr>
          <a:xfrm>
            <a:off x="2965399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2" name="Text 93"/>
          <p:cNvSpPr/>
          <p:nvPr/>
        </p:nvSpPr>
        <p:spPr>
          <a:xfrm>
            <a:off x="309250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Macroeconomics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AP宏观经济学</a:t>
            </a:r>
            <a:endParaRPr lang="en-US" sz="850" dirty="0"/>
          </a:p>
        </p:txBody>
      </p:sp>
      <p:pic>
        <p:nvPicPr>
          <p:cNvPr id="103" name="Image 7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6899148"/>
            <a:ext cx="310896" cy="310896"/>
          </a:xfrm>
          <a:prstGeom prst="rect">
            <a:avLst/>
          </a:prstGeom>
        </p:spPr>
      </p:pic>
      <p:sp>
        <p:nvSpPr>
          <p:cNvPr id="104" name="Shape 94"/>
          <p:cNvSpPr/>
          <p:nvPr/>
        </p:nvSpPr>
        <p:spPr>
          <a:xfrm>
            <a:off x="394563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5" name="Text 95"/>
          <p:cNvSpPr/>
          <p:nvPr/>
        </p:nvSpPr>
        <p:spPr>
          <a:xfrm>
            <a:off x="394563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6" name="Shape 96"/>
          <p:cNvSpPr/>
          <p:nvPr/>
        </p:nvSpPr>
        <p:spPr>
          <a:xfrm>
            <a:off x="443941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7" name="Shape 97"/>
          <p:cNvSpPr/>
          <p:nvPr/>
        </p:nvSpPr>
        <p:spPr>
          <a:xfrm>
            <a:off x="4439412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8" name="Text 98"/>
          <p:cNvSpPr/>
          <p:nvPr/>
        </p:nvSpPr>
        <p:spPr>
          <a:xfrm>
            <a:off x="4567428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Psychology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AP心理学</a:t>
            </a:r>
            <a:endParaRPr lang="en-US" sz="850" dirty="0"/>
          </a:p>
        </p:txBody>
      </p:sp>
      <p:pic>
        <p:nvPicPr>
          <p:cNvPr id="109" name="Image 8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6899148"/>
            <a:ext cx="310896" cy="310896"/>
          </a:xfrm>
          <a:prstGeom prst="rect">
            <a:avLst/>
          </a:prstGeom>
        </p:spPr>
      </p:pic>
      <p:sp>
        <p:nvSpPr>
          <p:cNvPr id="110" name="Shape 99"/>
          <p:cNvSpPr/>
          <p:nvPr/>
        </p:nvSpPr>
        <p:spPr>
          <a:xfrm>
            <a:off x="5419649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1" name="Text 100"/>
          <p:cNvSpPr/>
          <p:nvPr/>
        </p:nvSpPr>
        <p:spPr>
          <a:xfrm>
            <a:off x="5419649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12" name="Shape 101"/>
          <p:cNvSpPr/>
          <p:nvPr/>
        </p:nvSpPr>
        <p:spPr>
          <a:xfrm>
            <a:off x="591433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3" name="Shape 102"/>
          <p:cNvSpPr/>
          <p:nvPr/>
        </p:nvSpPr>
        <p:spPr>
          <a:xfrm>
            <a:off x="5914339" y="6876288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4" name="Text 103"/>
          <p:cNvSpPr/>
          <p:nvPr/>
        </p:nvSpPr>
        <p:spPr>
          <a:xfrm>
            <a:off x="604144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115" name="Image 9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6899148"/>
            <a:ext cx="310896" cy="310896"/>
          </a:xfrm>
          <a:prstGeom prst="rect">
            <a:avLst/>
          </a:prstGeom>
        </p:spPr>
      </p:pic>
      <p:sp>
        <p:nvSpPr>
          <p:cNvPr id="116" name="Shape 104"/>
          <p:cNvSpPr/>
          <p:nvPr/>
        </p:nvSpPr>
        <p:spPr>
          <a:xfrm>
            <a:off x="689457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7" name="Text 105"/>
          <p:cNvSpPr/>
          <p:nvPr/>
        </p:nvSpPr>
        <p:spPr>
          <a:xfrm>
            <a:off x="689457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18" name="Text 106"/>
          <p:cNvSpPr/>
          <p:nvPr/>
        </p:nvSpPr>
        <p:spPr>
          <a:xfrm>
            <a:off x="6041441" y="7328916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119" name="Shape 107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0" name="Text 108"/>
          <p:cNvSpPr/>
          <p:nvPr/>
        </p:nvSpPr>
        <p:spPr>
          <a:xfrm>
            <a:off x="521208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History &amp; Global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历史与全球</a:t>
            </a:r>
            <a:endParaRPr lang="en-US" sz="900" dirty="0"/>
          </a:p>
        </p:txBody>
      </p:sp>
      <p:sp>
        <p:nvSpPr>
          <p:cNvPr id="121" name="Shape 109"/>
          <p:cNvSpPr/>
          <p:nvPr/>
        </p:nvSpPr>
        <p:spPr>
          <a:xfrm>
            <a:off x="149047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2" name="Text 110"/>
          <p:cNvSpPr/>
          <p:nvPr/>
        </p:nvSpPr>
        <p:spPr>
          <a:xfrm>
            <a:off x="1618488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123" name="Shape 111"/>
          <p:cNvSpPr/>
          <p:nvPr/>
        </p:nvSpPr>
        <p:spPr>
          <a:xfrm>
            <a:off x="296539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4" name="Shape 112"/>
          <p:cNvSpPr/>
          <p:nvPr/>
        </p:nvSpPr>
        <p:spPr>
          <a:xfrm>
            <a:off x="2965399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5" name="Text 113"/>
          <p:cNvSpPr/>
          <p:nvPr/>
        </p:nvSpPr>
        <p:spPr>
          <a:xfrm>
            <a:off x="309250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World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AP世界历史</a:t>
            </a:r>
            <a:endParaRPr lang="en-US" sz="850" dirty="0"/>
          </a:p>
        </p:txBody>
      </p:sp>
      <p:pic>
        <p:nvPicPr>
          <p:cNvPr id="126" name="Image 1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7548372"/>
            <a:ext cx="310896" cy="310896"/>
          </a:xfrm>
          <a:prstGeom prst="rect">
            <a:avLst/>
          </a:prstGeom>
        </p:spPr>
      </p:pic>
      <p:sp>
        <p:nvSpPr>
          <p:cNvPr id="127" name="Shape 114"/>
          <p:cNvSpPr/>
          <p:nvPr/>
        </p:nvSpPr>
        <p:spPr>
          <a:xfrm>
            <a:off x="394563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8" name="Text 115"/>
          <p:cNvSpPr/>
          <p:nvPr/>
        </p:nvSpPr>
        <p:spPr>
          <a:xfrm>
            <a:off x="394563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29" name="Shape 116"/>
          <p:cNvSpPr/>
          <p:nvPr/>
        </p:nvSpPr>
        <p:spPr>
          <a:xfrm>
            <a:off x="443941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0" name="Shape 117"/>
          <p:cNvSpPr/>
          <p:nvPr/>
        </p:nvSpPr>
        <p:spPr>
          <a:xfrm>
            <a:off x="4439412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1" name="Text 118"/>
          <p:cNvSpPr/>
          <p:nvPr/>
        </p:nvSpPr>
        <p:spPr>
          <a:xfrm>
            <a:off x="4567428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US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AP美国历史</a:t>
            </a:r>
            <a:endParaRPr lang="en-US" sz="850" dirty="0"/>
          </a:p>
        </p:txBody>
      </p:sp>
      <p:pic>
        <p:nvPicPr>
          <p:cNvPr id="132" name="Image 11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7548372"/>
            <a:ext cx="310896" cy="310896"/>
          </a:xfrm>
          <a:prstGeom prst="rect">
            <a:avLst/>
          </a:prstGeom>
        </p:spPr>
      </p:pic>
      <p:sp>
        <p:nvSpPr>
          <p:cNvPr id="133" name="Shape 119"/>
          <p:cNvSpPr/>
          <p:nvPr/>
        </p:nvSpPr>
        <p:spPr>
          <a:xfrm>
            <a:off x="5419649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4" name="Text 120"/>
          <p:cNvSpPr/>
          <p:nvPr/>
        </p:nvSpPr>
        <p:spPr>
          <a:xfrm>
            <a:off x="5419649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35" name="Shape 121"/>
          <p:cNvSpPr/>
          <p:nvPr/>
        </p:nvSpPr>
        <p:spPr>
          <a:xfrm>
            <a:off x="591433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6" name="Shape 122"/>
          <p:cNvSpPr/>
          <p:nvPr/>
        </p:nvSpPr>
        <p:spPr>
          <a:xfrm>
            <a:off x="5914339" y="7525512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7" name="Text 123"/>
          <p:cNvSpPr/>
          <p:nvPr/>
        </p:nvSpPr>
        <p:spPr>
          <a:xfrm>
            <a:off x="604144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138" name="Image 12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7548372"/>
            <a:ext cx="310896" cy="310896"/>
          </a:xfrm>
          <a:prstGeom prst="rect">
            <a:avLst/>
          </a:prstGeom>
        </p:spPr>
      </p:pic>
      <p:sp>
        <p:nvSpPr>
          <p:cNvPr id="139" name="Shape 124"/>
          <p:cNvSpPr/>
          <p:nvPr/>
        </p:nvSpPr>
        <p:spPr>
          <a:xfrm>
            <a:off x="689457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0" name="Text 125"/>
          <p:cNvSpPr/>
          <p:nvPr/>
        </p:nvSpPr>
        <p:spPr>
          <a:xfrm>
            <a:off x="689457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41" name="Text 126"/>
          <p:cNvSpPr/>
          <p:nvPr/>
        </p:nvSpPr>
        <p:spPr>
          <a:xfrm>
            <a:off x="6041441" y="7909560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142" name="Shape 127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3" name="Text 128"/>
          <p:cNvSpPr/>
          <p:nvPr/>
        </p:nvSpPr>
        <p:spPr>
          <a:xfrm>
            <a:off x="521208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</a:t>
            </a:r>
            <a:endParaRPr lang="en-US" sz="900" dirty="0"/>
          </a:p>
        </p:txBody>
      </p:sp>
      <p:sp>
        <p:nvSpPr>
          <p:cNvPr id="144" name="Shape 129"/>
          <p:cNvSpPr/>
          <p:nvPr/>
        </p:nvSpPr>
        <p:spPr>
          <a:xfrm>
            <a:off x="149047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5" name="Text 130"/>
          <p:cNvSpPr/>
          <p:nvPr/>
        </p:nvSpPr>
        <p:spPr>
          <a:xfrm>
            <a:off x="1618488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146" name="Shape 131"/>
          <p:cNvSpPr/>
          <p:nvPr/>
        </p:nvSpPr>
        <p:spPr>
          <a:xfrm>
            <a:off x="296539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7" name="Text 132"/>
          <p:cNvSpPr/>
          <p:nvPr/>
        </p:nvSpPr>
        <p:spPr>
          <a:xfrm>
            <a:off x="3092501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50" dirty="0"/>
          </a:p>
        </p:txBody>
      </p:sp>
      <p:sp>
        <p:nvSpPr>
          <p:cNvPr id="148" name="Shape 133"/>
          <p:cNvSpPr/>
          <p:nvPr/>
        </p:nvSpPr>
        <p:spPr>
          <a:xfrm>
            <a:off x="443941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9" name="Shape 134"/>
          <p:cNvSpPr/>
          <p:nvPr/>
        </p:nvSpPr>
        <p:spPr>
          <a:xfrm>
            <a:off x="4439412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0" name="Text 135"/>
          <p:cNvSpPr/>
          <p:nvPr/>
        </p:nvSpPr>
        <p:spPr>
          <a:xfrm>
            <a:off x="4567428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50" dirty="0"/>
          </a:p>
        </p:txBody>
      </p:sp>
      <p:pic>
        <p:nvPicPr>
          <p:cNvPr id="151" name="Image 13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8197596"/>
            <a:ext cx="310896" cy="310896"/>
          </a:xfrm>
          <a:prstGeom prst="rect">
            <a:avLst/>
          </a:prstGeom>
        </p:spPr>
      </p:pic>
      <p:sp>
        <p:nvSpPr>
          <p:cNvPr id="152" name="Shape 136"/>
          <p:cNvSpPr/>
          <p:nvPr/>
        </p:nvSpPr>
        <p:spPr>
          <a:xfrm>
            <a:off x="5419649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3" name="Text 137"/>
          <p:cNvSpPr/>
          <p:nvPr/>
        </p:nvSpPr>
        <p:spPr>
          <a:xfrm>
            <a:off x="5419649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54" name="Shape 138"/>
          <p:cNvSpPr/>
          <p:nvPr/>
        </p:nvSpPr>
        <p:spPr>
          <a:xfrm>
            <a:off x="591433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5" name="Shape 139"/>
          <p:cNvSpPr/>
          <p:nvPr/>
        </p:nvSpPr>
        <p:spPr>
          <a:xfrm>
            <a:off x="5914339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6" name="Text 140"/>
          <p:cNvSpPr/>
          <p:nvPr/>
        </p:nvSpPr>
        <p:spPr>
          <a:xfrm>
            <a:off x="6041441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AP英语文学</a:t>
            </a:r>
            <a:endParaRPr lang="en-US" sz="850" dirty="0"/>
          </a:p>
        </p:txBody>
      </p:sp>
      <p:pic>
        <p:nvPicPr>
          <p:cNvPr id="157" name="Image 1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197596"/>
            <a:ext cx="310896" cy="310896"/>
          </a:xfrm>
          <a:prstGeom prst="rect">
            <a:avLst/>
          </a:prstGeom>
        </p:spPr>
      </p:pic>
      <p:sp>
        <p:nvSpPr>
          <p:cNvPr id="158" name="Shape 141"/>
          <p:cNvSpPr/>
          <p:nvPr/>
        </p:nvSpPr>
        <p:spPr>
          <a:xfrm>
            <a:off x="6894576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9" name="Text 142"/>
          <p:cNvSpPr/>
          <p:nvPr/>
        </p:nvSpPr>
        <p:spPr>
          <a:xfrm>
            <a:off x="6894576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60" name="Shape 143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1" name="Text 144"/>
          <p:cNvSpPr/>
          <p:nvPr/>
        </p:nvSpPr>
        <p:spPr>
          <a:xfrm>
            <a:off x="521208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Relations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国际关系</a:t>
            </a:r>
            <a:endParaRPr lang="en-US" sz="900" dirty="0"/>
          </a:p>
        </p:txBody>
      </p:sp>
      <p:sp>
        <p:nvSpPr>
          <p:cNvPr id="162" name="Shape 145"/>
          <p:cNvSpPr/>
          <p:nvPr/>
        </p:nvSpPr>
        <p:spPr>
          <a:xfrm>
            <a:off x="149047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3" name="Text 146"/>
          <p:cNvSpPr/>
          <p:nvPr/>
        </p:nvSpPr>
        <p:spPr>
          <a:xfrm>
            <a:off x="161848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United Nations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模拟联合国</a:t>
            </a:r>
            <a:endParaRPr lang="en-US" sz="850" dirty="0"/>
          </a:p>
        </p:txBody>
      </p:sp>
      <p:sp>
        <p:nvSpPr>
          <p:cNvPr id="164" name="Shape 147"/>
          <p:cNvSpPr/>
          <p:nvPr/>
        </p:nvSpPr>
        <p:spPr>
          <a:xfrm>
            <a:off x="296539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5" name="Text 148"/>
          <p:cNvSpPr/>
          <p:nvPr/>
        </p:nvSpPr>
        <p:spPr>
          <a:xfrm>
            <a:off x="3092501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United Nations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模拟联合国</a:t>
            </a:r>
            <a:endParaRPr lang="en-US" sz="850" dirty="0"/>
          </a:p>
        </p:txBody>
      </p:sp>
      <p:sp>
        <p:nvSpPr>
          <p:cNvPr id="166" name="Shape 149"/>
          <p:cNvSpPr/>
          <p:nvPr/>
        </p:nvSpPr>
        <p:spPr>
          <a:xfrm>
            <a:off x="443941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7" name="Text 150"/>
          <p:cNvSpPr/>
          <p:nvPr/>
        </p:nvSpPr>
        <p:spPr>
          <a:xfrm>
            <a:off x="456742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Government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学生会</a:t>
            </a:r>
            <a:endParaRPr lang="en-US" sz="850" dirty="0"/>
          </a:p>
        </p:txBody>
      </p:sp>
      <p:sp>
        <p:nvSpPr>
          <p:cNvPr id="168" name="Shape 151"/>
          <p:cNvSpPr/>
          <p:nvPr/>
        </p:nvSpPr>
        <p:spPr>
          <a:xfrm>
            <a:off x="591433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9" name="Text 152"/>
          <p:cNvSpPr/>
          <p:nvPr/>
        </p:nvSpPr>
        <p:spPr>
          <a:xfrm>
            <a:off x="6041441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 Support (Leadership)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工作室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实习（领导力）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A563DA4E-2F2F-42AA-A57F-CAE3BF6260FB}"/>
</file>

<file path=customXml/itemProps2.xml><?xml version="1.0" encoding="utf-8"?>
<ds:datastoreItem xmlns:ds="http://schemas.openxmlformats.org/officeDocument/2006/customXml" ds:itemID="{3ED4AB6E-2DCE-4568-B134-D4DFC89873A0}"/>
</file>

<file path=customXml/itemProps3.xml><?xml version="1.0" encoding="utf-8"?>
<ds:datastoreItem xmlns:ds="http://schemas.openxmlformats.org/officeDocument/2006/customXml" ds:itemID="{88C4D58A-4222-4EBA-B001-CBC1132AAB8C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332</Words>
  <Application>Microsoft Office PowerPoint</Application>
  <PresentationFormat>Custom</PresentationFormat>
  <Paragraphs>121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Michelle Mai</cp:lastModifiedBy>
  <cp:revision>1</cp:revision>
  <dcterms:created xsi:type="dcterms:W3CDTF">2026-06-25T08:45:28Z</dcterms:created>
  <dcterms:modified xsi:type="dcterms:W3CDTF">2026-06-26T04:44:36Z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