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1F74F-E657-419E-BA5E-BA8662CAF769}" v="16" dt="2026-06-26T01:38:43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50" d="100"/>
          <a:sy n="150" d="100"/>
        </p:scale>
        <p:origin x="1122" y="-4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42:01.625" v="154" actId="6549"/>
      <pc:docMkLst>
        <pc:docMk/>
      </pc:docMkLst>
      <pc:sldChg chg="modSp mod">
        <pc:chgData name="Michelle Mai" userId="9bfc183b-d6f0-4e36-b106-069258e0d100" providerId="ADAL" clId="{8D9BADDA-1F22-4F4C-9A14-BD06A025C25D}" dt="2026-06-26T04:42:01.625" v="154" actId="6549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39:07.771" v="2" actId="14100"/>
          <ac:spMkLst>
            <pc:docMk/>
            <pc:sldMk cId="0" sldId="256"/>
            <ac:spMk id="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9:48.277" v="35" actId="14100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9:10.984" v="3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9:10.984" v="3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0:05.745" v="57" actId="108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0:15.389" v="59" actId="14100"/>
          <ac:spMkLst>
            <pc:docMk/>
            <pc:sldMk cId="0" sldId="256"/>
            <ac:spMk id="12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0:19.287" v="60" actId="14100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0:53.644" v="93" actId="20577"/>
          <ac:spMkLst>
            <pc:docMk/>
            <pc:sldMk cId="0" sldId="256"/>
            <ac:spMk id="2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1:06.110" v="107" actId="20577"/>
          <ac:spMkLst>
            <pc:docMk/>
            <pc:sldMk cId="0" sldId="256"/>
            <ac:spMk id="4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1:22.919" v="119" actId="20577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1:38.743" v="133" actId="20577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1:43.507" v="147" actId="20577"/>
          <ac:spMkLst>
            <pc:docMk/>
            <pc:sldMk cId="0" sldId="256"/>
            <ac:spMk id="104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2:01.625" v="154" actId="6549"/>
          <ac:spMkLst>
            <pc:docMk/>
            <pc:sldMk cId="0" sldId="256"/>
            <ac:spMk id="138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undo custSel modSld">
      <pc:chgData name="Monica Wang" userId="046d232b-5be7-4fce-9873-c8db2c3a270b" providerId="ADAL" clId="{5585530D-AEB2-4377-BCA0-DAC4587A2D12}" dt="2026-06-26T01:52:28.491" v="43" actId="20577"/>
      <pc:docMkLst>
        <pc:docMk/>
      </pc:docMkLst>
      <pc:sldChg chg="delSp modSp mod">
        <pc:chgData name="Monica Wang" userId="046d232b-5be7-4fce-9873-c8db2c3a270b" providerId="ADAL" clId="{5585530D-AEB2-4377-BCA0-DAC4587A2D12}" dt="2026-06-26T01:52:28.491" v="43" actId="20577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35:40.825" v="3" actId="14100"/>
          <ac:spMkLst>
            <pc:docMk/>
            <pc:sldMk cId="0" sldId="256"/>
            <ac:spMk id="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5:52.127" v="6" actId="14100"/>
          <ac:spMkLst>
            <pc:docMk/>
            <pc:sldMk cId="0" sldId="256"/>
            <ac:spMk id="9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6:03.678" v="10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5:59.275" v="9" actId="14100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6:53.657" v="16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7:06.436" v="18"/>
          <ac:spMkLst>
            <pc:docMk/>
            <pc:sldMk cId="0" sldId="256"/>
            <ac:spMk id="2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7:31.703" v="22" actId="20577"/>
          <ac:spMkLst>
            <pc:docMk/>
            <pc:sldMk cId="0" sldId="256"/>
            <ac:spMk id="25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7:30.969" v="21" actId="20577"/>
          <ac:spMkLst>
            <pc:docMk/>
            <pc:sldMk cId="0" sldId="256"/>
            <ac:spMk id="27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8:43.104" v="29"/>
          <ac:spMkLst>
            <pc:docMk/>
            <pc:sldMk cId="0" sldId="256"/>
            <ac:spMk id="37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7:47.546" v="24" actId="107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7:52.675" v="26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2:28.491" v="43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8:21.707" v="27" actId="1076"/>
          <ac:spMkLst>
            <pc:docMk/>
            <pc:sldMk cId="0" sldId="256"/>
            <ac:spMk id="111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39:49.530" v="31" actId="478"/>
          <ac:spMkLst>
            <pc:docMk/>
            <pc:sldMk cId="0" sldId="256"/>
            <ac:spMk id="148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39:48.026" v="30" actId="478"/>
          <ac:spMkLst>
            <pc:docMk/>
            <pc:sldMk cId="0" sldId="256"/>
            <ac:spMk id="14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97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 Arts &amp; Design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美术与设计升学路径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 ARTS, DESIGN &amp; CREATIVE INDUSTRIES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937760" y="310896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1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9AA5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3851" y="1280160"/>
            <a:ext cx="6991350" cy="1417320"/>
          </a:xfrm>
          <a:prstGeom prst="roundRect">
            <a:avLst>
              <a:gd name="adj" fmla="val 3871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2587752" y="1280160"/>
            <a:ext cx="2219198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21208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BDC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专业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93192" y="1618488"/>
            <a:ext cx="2139696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 Arts / Studio Art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美术与工作室艺术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Graphic / Comms Design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平面与传播设计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Industrial / Product Design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工业与产品设计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Animation / Digital Media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动画与数字媒体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建筑学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65476" y="1399032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MASTER 硕士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651760" y="1627632"/>
            <a:ext cx="2075687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MFA Fine Arts 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纯艺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Design / UX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设计与用户体验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交互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(Architecture)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建筑学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Animation / Game Art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动画与游戏艺术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Art Direction 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cs typeface="Arial" pitchFamily="34" charset="-120"/>
              </a:rPr>
              <a:t>视觉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方向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4981651" y="1383538"/>
            <a:ext cx="2276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CAREER 职业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861814" y="1612138"/>
            <a:ext cx="2416809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Artist / Illustrator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艺术家与插画师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Graphic / UX Designer 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平面设计师 </a:t>
            </a:r>
            <a:r>
              <a:rPr lang="en-US" altLang="zh-CN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 UX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设计师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 / Product Designer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建筑师与产品设计师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Animator / Motion Designer 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动画师 </a:t>
            </a:r>
            <a:r>
              <a:rPr lang="en-US" altLang="zh-CN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动效设计师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 Director / Creative Lead 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艺术总监 </a:t>
            </a:r>
            <a:r>
              <a:rPr lang="en-US" altLang="zh-CN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 </a:t>
            </a:r>
            <a:r>
              <a:rPr lang="zh-CN" alt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创意负责人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692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9047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6539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3941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433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21208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Core</a:t>
            </a:r>
            <a:endParaRPr lang="en-US" sz="900" dirty="0"/>
          </a:p>
          <a:p>
            <a:pPr marL="0" indent="0">
              <a:buNone/>
            </a:pPr>
            <a:r>
              <a:rPr lang="zh-CN" alt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艺术核心课程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49047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161848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艺术基础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96539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3092501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Art &amp; Design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二维艺术与设计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43941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56742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Art &amp; Design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三维艺术与设计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591433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5914339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6041441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Studio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AP工作室艺术</a:t>
            </a:r>
            <a:endParaRPr lang="en-US" sz="850" dirty="0"/>
          </a:p>
        </p:txBody>
      </p:sp>
      <p:pic>
        <p:nvPicPr>
          <p:cNvPr id="31" name="Image 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3534156"/>
            <a:ext cx="310896" cy="310896"/>
          </a:xfrm>
          <a:prstGeom prst="rect">
            <a:avLst/>
          </a:prstGeom>
        </p:spPr>
      </p:pic>
      <p:sp>
        <p:nvSpPr>
          <p:cNvPr id="32" name="Shape 29"/>
          <p:cNvSpPr/>
          <p:nvPr/>
        </p:nvSpPr>
        <p:spPr>
          <a:xfrm>
            <a:off x="6894576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30"/>
          <p:cNvSpPr/>
          <p:nvPr/>
        </p:nvSpPr>
        <p:spPr>
          <a:xfrm>
            <a:off x="6894576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34" name="Shape 31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5" name="Text 32"/>
          <p:cNvSpPr/>
          <p:nvPr/>
        </p:nvSpPr>
        <p:spPr>
          <a:xfrm>
            <a:off x="521208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&amp; Media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设计与媒体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149047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Text 34"/>
          <p:cNvSpPr/>
          <p:nvPr/>
        </p:nvSpPr>
        <p:spPr>
          <a:xfrm>
            <a:off x="161848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Coding &amp; Digital Project Mgmt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编程与数字化项目管理</a:t>
            </a:r>
            <a:endParaRPr lang="en-US" sz="850" dirty="0"/>
          </a:p>
        </p:txBody>
      </p:sp>
      <p:sp>
        <p:nvSpPr>
          <p:cNvPr id="38" name="Shape 35"/>
          <p:cNvSpPr/>
          <p:nvPr/>
        </p:nvSpPr>
        <p:spPr>
          <a:xfrm>
            <a:off x="296539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6"/>
          <p:cNvSpPr/>
          <p:nvPr/>
        </p:nvSpPr>
        <p:spPr>
          <a:xfrm>
            <a:off x="309250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Photography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数码摄影</a:t>
            </a:r>
            <a:endParaRPr lang="en-US" sz="850" dirty="0"/>
          </a:p>
        </p:txBody>
      </p:sp>
      <p:sp>
        <p:nvSpPr>
          <p:cNvPr id="40" name="Shape 37"/>
          <p:cNvSpPr/>
          <p:nvPr/>
        </p:nvSpPr>
        <p:spPr>
          <a:xfrm>
            <a:off x="443941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 dirty="0"/>
          </a:p>
        </p:txBody>
      </p:sp>
      <p:sp>
        <p:nvSpPr>
          <p:cNvPr id="41" name="Text 38"/>
          <p:cNvSpPr/>
          <p:nvPr/>
        </p:nvSpPr>
        <p:spPr>
          <a:xfrm>
            <a:off x="456742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Digital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：数字艺术</a:t>
            </a:r>
            <a:endParaRPr lang="en-US" sz="850" dirty="0"/>
          </a:p>
        </p:txBody>
      </p:sp>
      <p:sp>
        <p:nvSpPr>
          <p:cNvPr id="42" name="Shape 39"/>
          <p:cNvSpPr/>
          <p:nvPr/>
        </p:nvSpPr>
        <p:spPr>
          <a:xfrm>
            <a:off x="591433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 dirty="0"/>
          </a:p>
        </p:txBody>
      </p:sp>
      <p:sp>
        <p:nvSpPr>
          <p:cNvPr id="43" name="Text 40"/>
          <p:cNvSpPr/>
          <p:nvPr/>
        </p:nvSpPr>
        <p:spPr>
          <a:xfrm>
            <a:off x="604144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Support (Leadership)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艺术工作室实习（领导力）</a:t>
            </a:r>
            <a:endParaRPr lang="en-US" sz="850" dirty="0"/>
          </a:p>
        </p:txBody>
      </p:sp>
      <p:sp>
        <p:nvSpPr>
          <p:cNvPr id="44" name="Shape 41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5" name="Text 42"/>
          <p:cNvSpPr/>
          <p:nvPr/>
        </p:nvSpPr>
        <p:spPr>
          <a:xfrm>
            <a:off x="521208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46" name="Shape 43"/>
          <p:cNvSpPr/>
          <p:nvPr/>
        </p:nvSpPr>
        <p:spPr>
          <a:xfrm>
            <a:off x="149047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7" name="Text 44"/>
          <p:cNvSpPr/>
          <p:nvPr/>
        </p:nvSpPr>
        <p:spPr>
          <a:xfrm>
            <a:off x="161848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48" name="Shape 45"/>
          <p:cNvSpPr/>
          <p:nvPr/>
        </p:nvSpPr>
        <p:spPr>
          <a:xfrm>
            <a:off x="296539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46"/>
          <p:cNvSpPr/>
          <p:nvPr/>
        </p:nvSpPr>
        <p:spPr>
          <a:xfrm>
            <a:off x="309250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50" dirty="0"/>
          </a:p>
        </p:txBody>
      </p:sp>
      <p:sp>
        <p:nvSpPr>
          <p:cNvPr id="50" name="Shape 47"/>
          <p:cNvSpPr/>
          <p:nvPr/>
        </p:nvSpPr>
        <p:spPr>
          <a:xfrm>
            <a:off x="443941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1" name="Text 48"/>
          <p:cNvSpPr/>
          <p:nvPr/>
        </p:nvSpPr>
        <p:spPr>
          <a:xfrm>
            <a:off x="456742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50" dirty="0"/>
          </a:p>
        </p:txBody>
      </p:sp>
      <p:sp>
        <p:nvSpPr>
          <p:cNvPr id="52" name="Shape 49"/>
          <p:cNvSpPr/>
          <p:nvPr/>
        </p:nvSpPr>
        <p:spPr>
          <a:xfrm>
            <a:off x="591433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3" name="Shape 50"/>
          <p:cNvSpPr/>
          <p:nvPr/>
        </p:nvSpPr>
        <p:spPr>
          <a:xfrm>
            <a:off x="5914339" y="4809744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4" name="Text 51"/>
          <p:cNvSpPr/>
          <p:nvPr/>
        </p:nvSpPr>
        <p:spPr>
          <a:xfrm>
            <a:off x="6041441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55" name="Image 1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4832604"/>
            <a:ext cx="310896" cy="310896"/>
          </a:xfrm>
          <a:prstGeom prst="rect">
            <a:avLst/>
          </a:prstGeom>
        </p:spPr>
      </p:pic>
      <p:sp>
        <p:nvSpPr>
          <p:cNvPr id="56" name="Shape 52"/>
          <p:cNvSpPr/>
          <p:nvPr/>
        </p:nvSpPr>
        <p:spPr>
          <a:xfrm>
            <a:off x="6894576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7" name="Text 53"/>
          <p:cNvSpPr/>
          <p:nvPr/>
        </p:nvSpPr>
        <p:spPr>
          <a:xfrm>
            <a:off x="6894576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58" name="Text 54"/>
          <p:cNvSpPr/>
          <p:nvPr/>
        </p:nvSpPr>
        <p:spPr>
          <a:xfrm>
            <a:off x="6041441" y="5193792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59" name="Shape 55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0" name="Text 56"/>
          <p:cNvSpPr/>
          <p:nvPr/>
        </p:nvSpPr>
        <p:spPr>
          <a:xfrm>
            <a:off x="521208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61" name="Shape 57"/>
          <p:cNvSpPr/>
          <p:nvPr/>
        </p:nvSpPr>
        <p:spPr>
          <a:xfrm>
            <a:off x="149047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Text 58"/>
          <p:cNvSpPr/>
          <p:nvPr/>
        </p:nvSpPr>
        <p:spPr>
          <a:xfrm>
            <a:off x="161848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50" dirty="0"/>
          </a:p>
        </p:txBody>
      </p:sp>
      <p:sp>
        <p:nvSpPr>
          <p:cNvPr id="63" name="Shape 59"/>
          <p:cNvSpPr/>
          <p:nvPr/>
        </p:nvSpPr>
        <p:spPr>
          <a:xfrm>
            <a:off x="296539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Text 60"/>
          <p:cNvSpPr/>
          <p:nvPr/>
        </p:nvSpPr>
        <p:spPr>
          <a:xfrm>
            <a:off x="309250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50" dirty="0"/>
          </a:p>
        </p:txBody>
      </p:sp>
      <p:sp>
        <p:nvSpPr>
          <p:cNvPr id="65" name="Shape 61"/>
          <p:cNvSpPr/>
          <p:nvPr/>
        </p:nvSpPr>
        <p:spPr>
          <a:xfrm>
            <a:off x="443941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6" name="Shape 62"/>
          <p:cNvSpPr/>
          <p:nvPr/>
        </p:nvSpPr>
        <p:spPr>
          <a:xfrm>
            <a:off x="4439412" y="545896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7" name="Text 63"/>
          <p:cNvSpPr/>
          <p:nvPr/>
        </p:nvSpPr>
        <p:spPr>
          <a:xfrm>
            <a:off x="4567428" y="551383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50" dirty="0"/>
          </a:p>
        </p:txBody>
      </p:sp>
      <p:pic>
        <p:nvPicPr>
          <p:cNvPr id="68" name="Image 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5481828"/>
            <a:ext cx="310896" cy="310896"/>
          </a:xfrm>
          <a:prstGeom prst="rect">
            <a:avLst/>
          </a:prstGeom>
        </p:spPr>
      </p:pic>
      <p:sp>
        <p:nvSpPr>
          <p:cNvPr id="69" name="Shape 64"/>
          <p:cNvSpPr/>
          <p:nvPr/>
        </p:nvSpPr>
        <p:spPr>
          <a:xfrm>
            <a:off x="5419649" y="581558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0" name="Text 65"/>
          <p:cNvSpPr/>
          <p:nvPr/>
        </p:nvSpPr>
        <p:spPr>
          <a:xfrm>
            <a:off x="5419649" y="581558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71" name="Shape 66"/>
          <p:cNvSpPr/>
          <p:nvPr/>
        </p:nvSpPr>
        <p:spPr>
          <a:xfrm>
            <a:off x="591433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2" name="Text 67"/>
          <p:cNvSpPr/>
          <p:nvPr/>
        </p:nvSpPr>
        <p:spPr>
          <a:xfrm>
            <a:off x="604144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College Math &amp; Stats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大学过渡数学与统计</a:t>
            </a:r>
            <a:endParaRPr lang="en-US" sz="850" dirty="0"/>
          </a:p>
        </p:txBody>
      </p:sp>
      <p:sp>
        <p:nvSpPr>
          <p:cNvPr id="73" name="Shape 68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4" name="Text 69"/>
          <p:cNvSpPr/>
          <p:nvPr/>
        </p:nvSpPr>
        <p:spPr>
          <a:xfrm>
            <a:off x="566928" y="6217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9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100" dirty="0"/>
          </a:p>
        </p:txBody>
      </p:sp>
      <p:sp>
        <p:nvSpPr>
          <p:cNvPr id="75" name="Text 70"/>
          <p:cNvSpPr/>
          <p:nvPr/>
        </p:nvSpPr>
        <p:spPr>
          <a:xfrm>
            <a:off x="149047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76" name="Text 71"/>
          <p:cNvSpPr/>
          <p:nvPr/>
        </p:nvSpPr>
        <p:spPr>
          <a:xfrm>
            <a:off x="296539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77" name="Text 72"/>
          <p:cNvSpPr/>
          <p:nvPr/>
        </p:nvSpPr>
        <p:spPr>
          <a:xfrm>
            <a:off x="443941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78" name="Text 73"/>
          <p:cNvSpPr/>
          <p:nvPr/>
        </p:nvSpPr>
        <p:spPr>
          <a:xfrm>
            <a:off x="591433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79" name="Shape 74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0" name="Text 75"/>
          <p:cNvSpPr/>
          <p:nvPr/>
        </p:nvSpPr>
        <p:spPr>
          <a:xfrm>
            <a:off x="521208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工作室核心</a:t>
            </a:r>
            <a:endParaRPr lang="en-US" sz="900" dirty="0"/>
          </a:p>
        </p:txBody>
      </p:sp>
      <p:sp>
        <p:nvSpPr>
          <p:cNvPr id="81" name="Shape 76"/>
          <p:cNvSpPr/>
          <p:nvPr/>
        </p:nvSpPr>
        <p:spPr>
          <a:xfrm>
            <a:off x="149047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2" name="Text 77"/>
          <p:cNvSpPr/>
          <p:nvPr/>
        </p:nvSpPr>
        <p:spPr>
          <a:xfrm>
            <a:off x="1618488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艺术基础</a:t>
            </a:r>
            <a:endParaRPr lang="en-US" sz="850" dirty="0"/>
          </a:p>
        </p:txBody>
      </p:sp>
      <p:sp>
        <p:nvSpPr>
          <p:cNvPr id="83" name="Shape 78"/>
          <p:cNvSpPr/>
          <p:nvPr/>
        </p:nvSpPr>
        <p:spPr>
          <a:xfrm>
            <a:off x="296539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4" name="Text 79"/>
          <p:cNvSpPr/>
          <p:nvPr/>
        </p:nvSpPr>
        <p:spPr>
          <a:xfrm>
            <a:off x="3092501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Art &amp; Design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二维艺术与设计</a:t>
            </a:r>
            <a:endParaRPr lang="en-US" sz="850" dirty="0"/>
          </a:p>
        </p:txBody>
      </p:sp>
      <p:sp>
        <p:nvSpPr>
          <p:cNvPr id="85" name="Shape 80"/>
          <p:cNvSpPr/>
          <p:nvPr/>
        </p:nvSpPr>
        <p:spPr>
          <a:xfrm>
            <a:off x="443941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6" name="Shape 81"/>
          <p:cNvSpPr/>
          <p:nvPr/>
        </p:nvSpPr>
        <p:spPr>
          <a:xfrm>
            <a:off x="4439412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7" name="Text 82"/>
          <p:cNvSpPr/>
          <p:nvPr/>
        </p:nvSpPr>
        <p:spPr>
          <a:xfrm>
            <a:off x="4567428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Studio Art 2D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AP工作室艺术：二维</a:t>
            </a:r>
            <a:endParaRPr lang="en-US" sz="850" dirty="0"/>
          </a:p>
        </p:txBody>
      </p:sp>
      <p:pic>
        <p:nvPicPr>
          <p:cNvPr id="88" name="Image 3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6899148"/>
            <a:ext cx="310896" cy="310896"/>
          </a:xfrm>
          <a:prstGeom prst="rect">
            <a:avLst/>
          </a:prstGeom>
        </p:spPr>
      </p:pic>
      <p:sp>
        <p:nvSpPr>
          <p:cNvPr id="89" name="Shape 83"/>
          <p:cNvSpPr/>
          <p:nvPr/>
        </p:nvSpPr>
        <p:spPr>
          <a:xfrm>
            <a:off x="5419649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0" name="Text 84"/>
          <p:cNvSpPr/>
          <p:nvPr/>
        </p:nvSpPr>
        <p:spPr>
          <a:xfrm>
            <a:off x="5419649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91" name="Shape 85"/>
          <p:cNvSpPr/>
          <p:nvPr/>
        </p:nvSpPr>
        <p:spPr>
          <a:xfrm>
            <a:off x="591433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2" name="Shape 86"/>
          <p:cNvSpPr/>
          <p:nvPr/>
        </p:nvSpPr>
        <p:spPr>
          <a:xfrm>
            <a:off x="5914339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3" name="Text 87"/>
          <p:cNvSpPr/>
          <p:nvPr/>
        </p:nvSpPr>
        <p:spPr>
          <a:xfrm>
            <a:off x="604144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Studio Art 3D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AP工作室艺术：三维</a:t>
            </a:r>
            <a:endParaRPr lang="en-US" sz="850" dirty="0"/>
          </a:p>
        </p:txBody>
      </p:sp>
      <p:pic>
        <p:nvPicPr>
          <p:cNvPr id="94" name="Image 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6899148"/>
            <a:ext cx="310896" cy="310896"/>
          </a:xfrm>
          <a:prstGeom prst="rect">
            <a:avLst/>
          </a:prstGeom>
        </p:spPr>
      </p:pic>
      <p:sp>
        <p:nvSpPr>
          <p:cNvPr id="95" name="Shape 88"/>
          <p:cNvSpPr/>
          <p:nvPr/>
        </p:nvSpPr>
        <p:spPr>
          <a:xfrm>
            <a:off x="689457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6" name="Text 89"/>
          <p:cNvSpPr/>
          <p:nvPr/>
        </p:nvSpPr>
        <p:spPr>
          <a:xfrm>
            <a:off x="689457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97" name="Shape 90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8" name="Text 91"/>
          <p:cNvSpPr/>
          <p:nvPr/>
        </p:nvSpPr>
        <p:spPr>
          <a:xfrm>
            <a:off x="521208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&amp; Media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设计与媒体</a:t>
            </a:r>
            <a:endParaRPr lang="en-US" sz="900" dirty="0"/>
          </a:p>
        </p:txBody>
      </p:sp>
      <p:sp>
        <p:nvSpPr>
          <p:cNvPr id="99" name="Shape 92"/>
          <p:cNvSpPr/>
          <p:nvPr/>
        </p:nvSpPr>
        <p:spPr>
          <a:xfrm>
            <a:off x="149047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0" name="Text 93"/>
          <p:cNvSpPr/>
          <p:nvPr/>
        </p:nvSpPr>
        <p:spPr>
          <a:xfrm>
            <a:off x="161848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Drama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：戏剧</a:t>
            </a:r>
            <a:endParaRPr lang="en-US" sz="850" dirty="0"/>
          </a:p>
        </p:txBody>
      </p:sp>
      <p:sp>
        <p:nvSpPr>
          <p:cNvPr id="101" name="Shape 94"/>
          <p:cNvSpPr/>
          <p:nvPr/>
        </p:nvSpPr>
        <p:spPr>
          <a:xfrm>
            <a:off x="296539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2" name="Text 95"/>
          <p:cNvSpPr/>
          <p:nvPr/>
        </p:nvSpPr>
        <p:spPr>
          <a:xfrm>
            <a:off x="3092501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Art &amp; Design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三维艺术与设计</a:t>
            </a:r>
            <a:endParaRPr lang="en-US" sz="850" dirty="0"/>
          </a:p>
        </p:txBody>
      </p:sp>
      <p:sp>
        <p:nvSpPr>
          <p:cNvPr id="103" name="Shape 96"/>
          <p:cNvSpPr/>
          <p:nvPr/>
        </p:nvSpPr>
        <p:spPr>
          <a:xfrm>
            <a:off x="443941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4" name="Text 97"/>
          <p:cNvSpPr/>
          <p:nvPr/>
        </p:nvSpPr>
        <p:spPr>
          <a:xfrm>
            <a:off x="456742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Digital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：数字艺术</a:t>
            </a:r>
            <a:endParaRPr lang="en-US" sz="850" dirty="0"/>
          </a:p>
        </p:txBody>
      </p:sp>
      <p:sp>
        <p:nvSpPr>
          <p:cNvPr id="105" name="Shape 98"/>
          <p:cNvSpPr/>
          <p:nvPr/>
        </p:nvSpPr>
        <p:spPr>
          <a:xfrm>
            <a:off x="591433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6" name="Shape 99"/>
          <p:cNvSpPr/>
          <p:nvPr/>
        </p:nvSpPr>
        <p:spPr>
          <a:xfrm>
            <a:off x="5914339" y="7525512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7" name="Text 100"/>
          <p:cNvSpPr/>
          <p:nvPr/>
        </p:nvSpPr>
        <p:spPr>
          <a:xfrm>
            <a:off x="604144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108" name="Image 5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7548372"/>
            <a:ext cx="310896" cy="310896"/>
          </a:xfrm>
          <a:prstGeom prst="rect">
            <a:avLst/>
          </a:prstGeom>
        </p:spPr>
      </p:pic>
      <p:sp>
        <p:nvSpPr>
          <p:cNvPr id="109" name="Shape 101"/>
          <p:cNvSpPr/>
          <p:nvPr/>
        </p:nvSpPr>
        <p:spPr>
          <a:xfrm>
            <a:off x="689457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0" name="Text 102"/>
          <p:cNvSpPr/>
          <p:nvPr/>
        </p:nvSpPr>
        <p:spPr>
          <a:xfrm>
            <a:off x="689457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11" name="Text 103"/>
          <p:cNvSpPr/>
          <p:nvPr/>
        </p:nvSpPr>
        <p:spPr>
          <a:xfrm>
            <a:off x="6058553" y="7968996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112" name="Shape 104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3" name="Text 105"/>
          <p:cNvSpPr/>
          <p:nvPr/>
        </p:nvSpPr>
        <p:spPr>
          <a:xfrm>
            <a:off x="521208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114" name="Shape 106"/>
          <p:cNvSpPr/>
          <p:nvPr/>
        </p:nvSpPr>
        <p:spPr>
          <a:xfrm>
            <a:off x="149047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5" name="Text 107"/>
          <p:cNvSpPr/>
          <p:nvPr/>
        </p:nvSpPr>
        <p:spPr>
          <a:xfrm>
            <a:off x="1618488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116" name="Shape 108"/>
          <p:cNvSpPr/>
          <p:nvPr/>
        </p:nvSpPr>
        <p:spPr>
          <a:xfrm>
            <a:off x="296539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7" name="Text 109"/>
          <p:cNvSpPr/>
          <p:nvPr/>
        </p:nvSpPr>
        <p:spPr>
          <a:xfrm>
            <a:off x="3092501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50" dirty="0"/>
          </a:p>
        </p:txBody>
      </p:sp>
      <p:sp>
        <p:nvSpPr>
          <p:cNvPr id="118" name="Shape 110"/>
          <p:cNvSpPr/>
          <p:nvPr/>
        </p:nvSpPr>
        <p:spPr>
          <a:xfrm>
            <a:off x="443941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9" name="Shape 111"/>
          <p:cNvSpPr/>
          <p:nvPr/>
        </p:nvSpPr>
        <p:spPr>
          <a:xfrm>
            <a:off x="4439412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0" name="Text 112"/>
          <p:cNvSpPr/>
          <p:nvPr/>
        </p:nvSpPr>
        <p:spPr>
          <a:xfrm>
            <a:off x="4567428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121" name="Image 6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197596"/>
            <a:ext cx="310896" cy="310896"/>
          </a:xfrm>
          <a:prstGeom prst="rect">
            <a:avLst/>
          </a:prstGeom>
        </p:spPr>
      </p:pic>
      <p:sp>
        <p:nvSpPr>
          <p:cNvPr id="122" name="Shape 113"/>
          <p:cNvSpPr/>
          <p:nvPr/>
        </p:nvSpPr>
        <p:spPr>
          <a:xfrm>
            <a:off x="5419649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3" name="Text 114"/>
          <p:cNvSpPr/>
          <p:nvPr/>
        </p:nvSpPr>
        <p:spPr>
          <a:xfrm>
            <a:off x="5419649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24" name="Shape 115"/>
          <p:cNvSpPr/>
          <p:nvPr/>
        </p:nvSpPr>
        <p:spPr>
          <a:xfrm>
            <a:off x="591433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5" name="Shape 116"/>
          <p:cNvSpPr/>
          <p:nvPr/>
        </p:nvSpPr>
        <p:spPr>
          <a:xfrm>
            <a:off x="5914339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6" name="Text 117"/>
          <p:cNvSpPr/>
          <p:nvPr/>
        </p:nvSpPr>
        <p:spPr>
          <a:xfrm>
            <a:off x="604144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AP英语文学</a:t>
            </a:r>
            <a:endParaRPr lang="en-US" sz="850" dirty="0"/>
          </a:p>
        </p:txBody>
      </p:sp>
      <p:pic>
        <p:nvPicPr>
          <p:cNvPr id="127" name="Image 7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197596"/>
            <a:ext cx="310896" cy="310896"/>
          </a:xfrm>
          <a:prstGeom prst="rect">
            <a:avLst/>
          </a:prstGeom>
        </p:spPr>
      </p:pic>
      <p:sp>
        <p:nvSpPr>
          <p:cNvPr id="128" name="Shape 118"/>
          <p:cNvSpPr/>
          <p:nvPr/>
        </p:nvSpPr>
        <p:spPr>
          <a:xfrm>
            <a:off x="689457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9" name="Text 119"/>
          <p:cNvSpPr/>
          <p:nvPr/>
        </p:nvSpPr>
        <p:spPr>
          <a:xfrm>
            <a:off x="689457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30" name="Shape 120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1" name="Text 121"/>
          <p:cNvSpPr/>
          <p:nvPr/>
        </p:nvSpPr>
        <p:spPr>
          <a:xfrm>
            <a:off x="521208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32" name="Shape 122"/>
          <p:cNvSpPr/>
          <p:nvPr/>
        </p:nvSpPr>
        <p:spPr>
          <a:xfrm>
            <a:off x="149047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3" name="Text 123"/>
          <p:cNvSpPr/>
          <p:nvPr/>
        </p:nvSpPr>
        <p:spPr>
          <a:xfrm>
            <a:off x="161848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50" dirty="0"/>
          </a:p>
        </p:txBody>
      </p:sp>
      <p:sp>
        <p:nvSpPr>
          <p:cNvPr id="134" name="Shape 124"/>
          <p:cNvSpPr/>
          <p:nvPr/>
        </p:nvSpPr>
        <p:spPr>
          <a:xfrm>
            <a:off x="296539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5" name="Text 125"/>
          <p:cNvSpPr/>
          <p:nvPr/>
        </p:nvSpPr>
        <p:spPr>
          <a:xfrm>
            <a:off x="309250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50" dirty="0"/>
          </a:p>
        </p:txBody>
      </p:sp>
      <p:sp>
        <p:nvSpPr>
          <p:cNvPr id="136" name="Shape 126"/>
          <p:cNvSpPr/>
          <p:nvPr/>
        </p:nvSpPr>
        <p:spPr>
          <a:xfrm>
            <a:off x="443941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7" name="Shape 127"/>
          <p:cNvSpPr/>
          <p:nvPr/>
        </p:nvSpPr>
        <p:spPr>
          <a:xfrm>
            <a:off x="4439412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8" name="Text 128"/>
          <p:cNvSpPr/>
          <p:nvPr/>
        </p:nvSpPr>
        <p:spPr>
          <a:xfrm>
            <a:off x="4567428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50" dirty="0"/>
          </a:p>
        </p:txBody>
      </p:sp>
      <p:pic>
        <p:nvPicPr>
          <p:cNvPr id="139" name="Image 8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846820"/>
            <a:ext cx="310896" cy="310896"/>
          </a:xfrm>
          <a:prstGeom prst="rect">
            <a:avLst/>
          </a:prstGeom>
        </p:spPr>
      </p:pic>
      <p:sp>
        <p:nvSpPr>
          <p:cNvPr id="140" name="Shape 129"/>
          <p:cNvSpPr/>
          <p:nvPr/>
        </p:nvSpPr>
        <p:spPr>
          <a:xfrm>
            <a:off x="5419649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1" name="Text 130"/>
          <p:cNvSpPr/>
          <p:nvPr/>
        </p:nvSpPr>
        <p:spPr>
          <a:xfrm>
            <a:off x="5419649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42" name="Shape 131"/>
          <p:cNvSpPr/>
          <p:nvPr/>
        </p:nvSpPr>
        <p:spPr>
          <a:xfrm>
            <a:off x="591433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3" name="Shape 132"/>
          <p:cNvSpPr/>
          <p:nvPr/>
        </p:nvSpPr>
        <p:spPr>
          <a:xfrm>
            <a:off x="5914339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4" name="Text 133"/>
          <p:cNvSpPr/>
          <p:nvPr/>
        </p:nvSpPr>
        <p:spPr>
          <a:xfrm>
            <a:off x="6041441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850" dirty="0"/>
          </a:p>
        </p:txBody>
      </p:sp>
      <p:pic>
        <p:nvPicPr>
          <p:cNvPr id="145" name="Image 9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846820"/>
            <a:ext cx="310896" cy="310896"/>
          </a:xfrm>
          <a:prstGeom prst="rect">
            <a:avLst/>
          </a:prstGeom>
        </p:spPr>
      </p:pic>
      <p:sp>
        <p:nvSpPr>
          <p:cNvPr id="146" name="Shape 134"/>
          <p:cNvSpPr/>
          <p:nvPr/>
        </p:nvSpPr>
        <p:spPr>
          <a:xfrm>
            <a:off x="6894576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7" name="Text 135"/>
          <p:cNvSpPr/>
          <p:nvPr/>
        </p:nvSpPr>
        <p:spPr>
          <a:xfrm>
            <a:off x="6894576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F8874065-BCE6-4E49-9F6D-412113FBAC80}"/>
</file>

<file path=customXml/itemProps2.xml><?xml version="1.0" encoding="utf-8"?>
<ds:datastoreItem xmlns:ds="http://schemas.openxmlformats.org/officeDocument/2006/customXml" ds:itemID="{E052056B-10BE-4021-9F2D-B743790253EE}"/>
</file>

<file path=customXml/itemProps3.xml><?xml version="1.0" encoding="utf-8"?>
<ds:datastoreItem xmlns:ds="http://schemas.openxmlformats.org/officeDocument/2006/customXml" ds:itemID="{B2EF1A92-0EAC-4B24-AE65-742AA74BA9A5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360</Words>
  <Application>Microsoft Office PowerPoint</Application>
  <PresentationFormat>Custom</PresentationFormat>
  <Paragraphs>114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Michelle Mai</cp:lastModifiedBy>
  <cp:revision>1</cp:revision>
  <dcterms:created xsi:type="dcterms:W3CDTF">2026-06-25T08:45:28Z</dcterms:created>
  <dcterms:modified xsi:type="dcterms:W3CDTF">2026-06-26T04:42:05Z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