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10058400" cy="7772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50" d="100"/>
          <a:sy n="150" d="100"/>
        </p:scale>
        <p:origin x="1122" y="-46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Mai" userId="9bfc183b-d6f0-4e36-b106-069258e0d100" providerId="ADAL" clId="{8D9BADDA-1F22-4F4C-9A14-BD06A025C25D}"/>
    <pc:docChg chg="modSld">
      <pc:chgData name="Michelle Mai" userId="9bfc183b-d6f0-4e36-b106-069258e0d100" providerId="ADAL" clId="{8D9BADDA-1F22-4F4C-9A14-BD06A025C25D}" dt="2026-06-26T04:38:40.309" v="82" actId="14100"/>
      <pc:docMkLst>
        <pc:docMk/>
      </pc:docMkLst>
      <pc:sldChg chg="modSp mod">
        <pc:chgData name="Michelle Mai" userId="9bfc183b-d6f0-4e36-b106-069258e0d100" providerId="ADAL" clId="{8D9BADDA-1F22-4F4C-9A14-BD06A025C25D}" dt="2026-06-26T04:38:40.309" v="82" actId="14100"/>
        <pc:sldMkLst>
          <pc:docMk/>
          <pc:sldMk cId="0" sldId="256"/>
        </pc:sldMkLst>
        <pc:spChg chg="mod">
          <ac:chgData name="Michelle Mai" userId="9bfc183b-d6f0-4e36-b106-069258e0d100" providerId="ADAL" clId="{8D9BADDA-1F22-4F4C-9A14-BD06A025C25D}" dt="2026-06-26T04:36:58.306" v="1" actId="1076"/>
          <ac:spMkLst>
            <pc:docMk/>
            <pc:sldMk cId="0" sldId="256"/>
            <ac:spMk id="8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7:21.419" v="21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8:12.200" v="68" actId="20577"/>
          <ac:spMkLst>
            <pc:docMk/>
            <pc:sldMk cId="0" sldId="256"/>
            <ac:spMk id="63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7:41.294" v="34" actId="20577"/>
          <ac:spMkLst>
            <pc:docMk/>
            <pc:sldMk cId="0" sldId="256"/>
            <ac:spMk id="65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7:52.467" v="47" actId="20577"/>
          <ac:spMkLst>
            <pc:docMk/>
            <pc:sldMk cId="0" sldId="256"/>
            <ac:spMk id="73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8:40.309" v="82" actId="14100"/>
          <ac:spMkLst>
            <pc:docMk/>
            <pc:sldMk cId="0" sldId="256"/>
            <ac:spMk id="162" creationId="{00000000-0000-0000-0000-000000000000}"/>
          </ac:spMkLst>
        </pc:spChg>
      </pc:sldChg>
    </pc:docChg>
  </pc:docChgLst>
  <pc:docChgLst>
    <pc:chgData name="Monica Wang" userId="046d232b-5be7-4fce-9873-c8db2c3a270b" providerId="ADAL" clId="{5585530D-AEB2-4377-BCA0-DAC4587A2D12}"/>
    <pc:docChg chg="undo custSel modSld">
      <pc:chgData name="Monica Wang" userId="046d232b-5be7-4fce-9873-c8db2c3a270b" providerId="ADAL" clId="{5585530D-AEB2-4377-BCA0-DAC4587A2D12}" dt="2026-06-26T01:56:28.213" v="49" actId="20577"/>
      <pc:docMkLst>
        <pc:docMk/>
      </pc:docMkLst>
      <pc:sldChg chg="delSp modSp mod">
        <pc:chgData name="Monica Wang" userId="046d232b-5be7-4fce-9873-c8db2c3a270b" providerId="ADAL" clId="{5585530D-AEB2-4377-BCA0-DAC4587A2D12}" dt="2026-06-26T01:56:28.213" v="49" actId="20577"/>
        <pc:sldMkLst>
          <pc:docMk/>
          <pc:sldMk cId="0" sldId="256"/>
        </pc:sldMkLst>
        <pc:spChg chg="mod">
          <ac:chgData name="Monica Wang" userId="046d232b-5be7-4fce-9873-c8db2c3a270b" providerId="ADAL" clId="{5585530D-AEB2-4377-BCA0-DAC4587A2D12}" dt="2026-06-26T01:55:07.164" v="1" actId="1035"/>
          <ac:spMkLst>
            <pc:docMk/>
            <pc:sldMk cId="0" sldId="256"/>
            <ac:spMk id="8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5:46.868" v="29" actId="14100"/>
          <ac:spMkLst>
            <pc:docMk/>
            <pc:sldMk cId="0" sldId="256"/>
            <ac:spMk id="16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5:12.428" v="6" actId="20577"/>
          <ac:spMkLst>
            <pc:docMk/>
            <pc:sldMk cId="0" sldId="256"/>
            <ac:spMk id="29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5:43.285" v="28" actId="1076"/>
          <ac:spMkLst>
            <pc:docMk/>
            <pc:sldMk cId="0" sldId="256"/>
            <ac:spMk id="48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5:29.855" v="24" actId="20577"/>
          <ac:spMkLst>
            <pc:docMk/>
            <pc:sldMk cId="0" sldId="256"/>
            <ac:spMk id="52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5:38.371" v="25" actId="14100"/>
          <ac:spMkLst>
            <pc:docMk/>
            <pc:sldMk cId="0" sldId="256"/>
            <ac:spMk id="90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5:41.070" v="26" actId="14100"/>
          <ac:spMkLst>
            <pc:docMk/>
            <pc:sldMk cId="0" sldId="256"/>
            <ac:spMk id="91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6:28.213" v="49" actId="20577"/>
          <ac:spMkLst>
            <pc:docMk/>
            <pc:sldMk cId="0" sldId="256"/>
            <ac:spMk id="103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5:59.679" v="37" actId="20577"/>
          <ac:spMkLst>
            <pc:docMk/>
            <pc:sldMk cId="0" sldId="256"/>
            <ac:spMk id="128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6:14.442" v="40" actId="14100"/>
          <ac:spMkLst>
            <pc:docMk/>
            <pc:sldMk cId="0" sldId="256"/>
            <ac:spMk id="162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56:20.801" v="42" actId="478"/>
          <ac:spMkLst>
            <pc:docMk/>
            <pc:sldMk cId="0" sldId="256"/>
            <ac:spMk id="182" creationId="{00000000-0000-0000-0000-000000000000}"/>
          </ac:spMkLst>
        </pc:spChg>
        <pc:spChg chg="del mod">
          <ac:chgData name="Monica Wang" userId="046d232b-5be7-4fce-9873-c8db2c3a270b" providerId="ADAL" clId="{5585530D-AEB2-4377-BCA0-DAC4587A2D12}" dt="2026-06-26T01:56:21.749" v="43" actId="478"/>
          <ac:spMkLst>
            <pc:docMk/>
            <pc:sldMk cId="0" sldId="256"/>
            <ac:spMk id="183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56:22.509" v="44" actId="478"/>
          <ac:spMkLst>
            <pc:docMk/>
            <pc:sldMk cId="0" sldId="256"/>
            <ac:spMk id="18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853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5669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Pathways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457200" y="676656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D95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工程学升学路径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950976"/>
            <a:ext cx="5669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D95A4"/>
                </a:solidFill>
              </a:rPr>
              <a:t>ENGINEERING &amp; APPLIED SCIENCES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94960" y="36576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Grades 9–12</a:t>
            </a:r>
            <a:endParaRPr lang="en-US" sz="1000" dirty="0"/>
          </a:p>
          <a:p>
            <a:pPr marL="0" indent="0" algn="r">
              <a:buNone/>
            </a:pPr>
            <a:r>
              <a:rPr lang="en-US" sz="10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九至十二年级 · 课程规划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2286000" cy="1417320"/>
          </a:xfrm>
          <a:prstGeom prst="rect">
            <a:avLst/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03504" y="138988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FFFFF">
                    <a:alpha val="85000"/>
                  </a:srgbClr>
                </a:solidFill>
              </a:rPr>
              <a:t>MAJORS 专业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530352" y="1628828"/>
            <a:ext cx="226771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Mechanical Engineering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机械工程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Electrical Engineering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电气工程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Civil Engineering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土木工程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Aerospace Engineering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航空航天工程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 Engineering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化学工程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0" y="1280160"/>
            <a:ext cx="2286000" cy="1417320"/>
          </a:xfrm>
          <a:prstGeom prst="rect">
            <a:avLst/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2889504" y="138988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FFFFF">
                    <a:alpha val="85000"/>
                  </a:srgbClr>
                </a:solidFill>
              </a:rPr>
              <a:t>→ MASTERS 硕士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2798064" y="1645920"/>
            <a:ext cx="22860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Robotics &amp; Control  </a:t>
            </a:r>
            <a:r>
              <a:rPr lang="en-US" sz="9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机器人与</a:t>
            </a:r>
            <a:r>
              <a:rPr lang="zh-CN" alt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操控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Aerospace  </a:t>
            </a:r>
            <a:r>
              <a:rPr lang="en-US" sz="9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航空航天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Structural Eng  </a:t>
            </a:r>
            <a:r>
              <a:rPr lang="en-US" sz="9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结构工程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MEng / Management  </a:t>
            </a:r>
            <a:r>
              <a:rPr lang="en-US" sz="9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工程管理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0" y="1280160"/>
            <a:ext cx="2286000" cy="1417320"/>
          </a:xfrm>
          <a:prstGeom prst="rect">
            <a:avLst/>
          </a:prstGeom>
          <a:solidFill>
            <a:srgbClr val="15788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5175504" y="138988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FFFFF">
                    <a:alpha val="85000"/>
                  </a:srgbClr>
                </a:solidFill>
              </a:rPr>
              <a:t>→ CAREERS 职业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5175504" y="1645920"/>
            <a:ext cx="2011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Engineer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设计工程师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Systems Engineer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系统工程师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Engineer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项目工程师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R&amp;D Engineer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研发工程师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1280160"/>
            <a:ext cx="6858000" cy="1417320"/>
          </a:xfrm>
          <a:prstGeom prst="roundRect">
            <a:avLst>
              <a:gd name="adj" fmla="val 5161"/>
            </a:avLst>
          </a:prstGeom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Shape 14"/>
          <p:cNvSpPr/>
          <p:nvPr/>
        </p:nvSpPr>
        <p:spPr>
          <a:xfrm>
            <a:off x="457199" y="2852928"/>
            <a:ext cx="1927077" cy="274320"/>
          </a:xfrm>
          <a:prstGeom prst="roundRect">
            <a:avLst>
              <a:gd name="adj" fmla="val 50000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594360" y="285292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Lane  </a:t>
            </a: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标准课程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49047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9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167335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296494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10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14782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443941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11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62229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591388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12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09676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Shape 24"/>
          <p:cNvSpPr/>
          <p:nvPr/>
        </p:nvSpPr>
        <p:spPr>
          <a:xfrm>
            <a:off x="457200" y="351129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530352" y="351129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Science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科学核心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49047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9" name="Text 27"/>
          <p:cNvSpPr/>
          <p:nvPr/>
        </p:nvSpPr>
        <p:spPr>
          <a:xfrm>
            <a:off x="1618488" y="356616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 Science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物理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296494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3092958" y="356616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 Science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生命科学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443941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3" name="Shape 31"/>
          <p:cNvSpPr/>
          <p:nvPr/>
        </p:nvSpPr>
        <p:spPr>
          <a:xfrm>
            <a:off x="4439412" y="353872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4" name="Text 32"/>
          <p:cNvSpPr/>
          <p:nvPr/>
        </p:nvSpPr>
        <p:spPr>
          <a:xfrm>
            <a:off x="4567428" y="356616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Physics 1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AP物理 1</a:t>
            </a:r>
            <a:endParaRPr lang="en-US" sz="800" dirty="0"/>
          </a:p>
        </p:txBody>
      </p:sp>
      <p:pic>
        <p:nvPicPr>
          <p:cNvPr id="3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3575304"/>
            <a:ext cx="310896" cy="310896"/>
          </a:xfrm>
          <a:prstGeom prst="rect">
            <a:avLst/>
          </a:prstGeom>
        </p:spPr>
      </p:pic>
      <p:sp>
        <p:nvSpPr>
          <p:cNvPr id="36" name="Shape 33"/>
          <p:cNvSpPr/>
          <p:nvPr/>
        </p:nvSpPr>
        <p:spPr>
          <a:xfrm>
            <a:off x="5365242" y="3831336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7" name="Text 34"/>
          <p:cNvSpPr/>
          <p:nvPr/>
        </p:nvSpPr>
        <p:spPr>
          <a:xfrm>
            <a:off x="5319522" y="3826764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38" name="Shape 35"/>
          <p:cNvSpPr/>
          <p:nvPr/>
        </p:nvSpPr>
        <p:spPr>
          <a:xfrm>
            <a:off x="591388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9" name="Shape 36"/>
          <p:cNvSpPr/>
          <p:nvPr/>
        </p:nvSpPr>
        <p:spPr>
          <a:xfrm>
            <a:off x="5913882" y="353872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0" name="Text 37"/>
          <p:cNvSpPr/>
          <p:nvPr/>
        </p:nvSpPr>
        <p:spPr>
          <a:xfrm>
            <a:off x="6041898" y="356616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Chemistry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AP化学</a:t>
            </a:r>
            <a:endParaRPr lang="en-US" sz="800" dirty="0"/>
          </a:p>
        </p:txBody>
      </p:sp>
      <p:pic>
        <p:nvPicPr>
          <p:cNvPr id="4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4576" y="3575304"/>
            <a:ext cx="310896" cy="310896"/>
          </a:xfrm>
          <a:prstGeom prst="rect">
            <a:avLst/>
          </a:prstGeom>
        </p:spPr>
      </p:pic>
      <p:sp>
        <p:nvSpPr>
          <p:cNvPr id="42" name="Shape 38"/>
          <p:cNvSpPr/>
          <p:nvPr/>
        </p:nvSpPr>
        <p:spPr>
          <a:xfrm>
            <a:off x="6839712" y="3831336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3" name="Text 39"/>
          <p:cNvSpPr/>
          <p:nvPr/>
        </p:nvSpPr>
        <p:spPr>
          <a:xfrm>
            <a:off x="6793992" y="3826764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44" name="Shape 40"/>
          <p:cNvSpPr/>
          <p:nvPr/>
        </p:nvSpPr>
        <p:spPr>
          <a:xfrm>
            <a:off x="457200" y="416052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5" name="Text 41"/>
          <p:cNvSpPr/>
          <p:nvPr/>
        </p:nvSpPr>
        <p:spPr>
          <a:xfrm>
            <a:off x="530352" y="416052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46" name="Shape 42"/>
          <p:cNvSpPr/>
          <p:nvPr/>
        </p:nvSpPr>
        <p:spPr>
          <a:xfrm>
            <a:off x="149047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7" name="Text 43"/>
          <p:cNvSpPr/>
          <p:nvPr/>
        </p:nvSpPr>
        <p:spPr>
          <a:xfrm>
            <a:off x="1618488" y="421538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</a:t>
            </a:r>
            <a:endParaRPr lang="en-US" sz="800" dirty="0"/>
          </a:p>
        </p:txBody>
      </p:sp>
      <p:sp>
        <p:nvSpPr>
          <p:cNvPr id="48" name="Shape 44"/>
          <p:cNvSpPr/>
          <p:nvPr/>
        </p:nvSpPr>
        <p:spPr>
          <a:xfrm>
            <a:off x="296494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9" name="Text 45"/>
          <p:cNvSpPr/>
          <p:nvPr/>
        </p:nvSpPr>
        <p:spPr>
          <a:xfrm>
            <a:off x="3092958" y="421538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III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III</a:t>
            </a:r>
            <a:endParaRPr lang="en-US" sz="800" dirty="0"/>
          </a:p>
        </p:txBody>
      </p:sp>
      <p:sp>
        <p:nvSpPr>
          <p:cNvPr id="50" name="Shape 46"/>
          <p:cNvSpPr/>
          <p:nvPr/>
        </p:nvSpPr>
        <p:spPr>
          <a:xfrm>
            <a:off x="443941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1" name="Shape 47"/>
          <p:cNvSpPr/>
          <p:nvPr/>
        </p:nvSpPr>
        <p:spPr>
          <a:xfrm>
            <a:off x="4439412" y="4187952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2" name="Text 48"/>
          <p:cNvSpPr/>
          <p:nvPr/>
        </p:nvSpPr>
        <p:spPr>
          <a:xfrm>
            <a:off x="4567428" y="421538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预备微积分</a:t>
            </a:r>
            <a:endParaRPr lang="en-US" sz="800" dirty="0"/>
          </a:p>
        </p:txBody>
      </p:sp>
      <p:pic>
        <p:nvPicPr>
          <p:cNvPr id="5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4224528"/>
            <a:ext cx="310896" cy="310896"/>
          </a:xfrm>
          <a:prstGeom prst="rect">
            <a:avLst/>
          </a:prstGeom>
        </p:spPr>
      </p:pic>
      <p:sp>
        <p:nvSpPr>
          <p:cNvPr id="54" name="Shape 49"/>
          <p:cNvSpPr/>
          <p:nvPr/>
        </p:nvSpPr>
        <p:spPr>
          <a:xfrm>
            <a:off x="5365242" y="4480560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5" name="Text 50"/>
          <p:cNvSpPr/>
          <p:nvPr/>
        </p:nvSpPr>
        <p:spPr>
          <a:xfrm>
            <a:off x="5319522" y="447598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56" name="Shape 51"/>
          <p:cNvSpPr/>
          <p:nvPr/>
        </p:nvSpPr>
        <p:spPr>
          <a:xfrm>
            <a:off x="591388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7" name="Shape 52"/>
          <p:cNvSpPr/>
          <p:nvPr/>
        </p:nvSpPr>
        <p:spPr>
          <a:xfrm>
            <a:off x="5913882" y="4187952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8" name="Text 53"/>
          <p:cNvSpPr/>
          <p:nvPr/>
        </p:nvSpPr>
        <p:spPr>
          <a:xfrm>
            <a:off x="6041898" y="421538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Calculus AB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AP微积分AB</a:t>
            </a:r>
            <a:endParaRPr lang="en-US" sz="800" dirty="0"/>
          </a:p>
        </p:txBody>
      </p:sp>
      <p:pic>
        <p:nvPicPr>
          <p:cNvPr id="59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4576" y="4224528"/>
            <a:ext cx="310896" cy="310896"/>
          </a:xfrm>
          <a:prstGeom prst="rect">
            <a:avLst/>
          </a:prstGeom>
        </p:spPr>
      </p:pic>
      <p:sp>
        <p:nvSpPr>
          <p:cNvPr id="60" name="Shape 54"/>
          <p:cNvSpPr/>
          <p:nvPr/>
        </p:nvSpPr>
        <p:spPr>
          <a:xfrm>
            <a:off x="6839712" y="4480560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1" name="Text 55"/>
          <p:cNvSpPr/>
          <p:nvPr/>
        </p:nvSpPr>
        <p:spPr>
          <a:xfrm>
            <a:off x="6793992" y="447598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62" name="Shape 56"/>
          <p:cNvSpPr/>
          <p:nvPr/>
        </p:nvSpPr>
        <p:spPr>
          <a:xfrm>
            <a:off x="457200" y="4809744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3" name="Text 57"/>
          <p:cNvSpPr/>
          <p:nvPr/>
        </p:nvSpPr>
        <p:spPr>
          <a:xfrm>
            <a:off x="530352" y="4809744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Computing / Design</a:t>
            </a:r>
            <a:endParaRPr lang="en-US" sz="900" dirty="0"/>
          </a:p>
          <a:p>
            <a:pPr marL="0" indent="0">
              <a:buNone/>
            </a:pPr>
            <a:r>
              <a:rPr lang="zh-CN" alt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计算机</a:t>
            </a:r>
            <a:r>
              <a:rPr lang="en-US" sz="8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与设计</a:t>
            </a:r>
            <a:endParaRPr lang="en-US" sz="900" dirty="0"/>
          </a:p>
        </p:txBody>
      </p:sp>
      <p:sp>
        <p:nvSpPr>
          <p:cNvPr id="64" name="Shape 58"/>
          <p:cNvSpPr/>
          <p:nvPr/>
        </p:nvSpPr>
        <p:spPr>
          <a:xfrm>
            <a:off x="149047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5" name="Text 59"/>
          <p:cNvSpPr/>
          <p:nvPr/>
        </p:nvSpPr>
        <p:spPr>
          <a:xfrm>
            <a:off x="1618488" y="4864608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Applied: Robotics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实践课</a:t>
            </a: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：机器人</a:t>
            </a:r>
            <a:endParaRPr lang="en-US" sz="800" dirty="0"/>
          </a:p>
        </p:txBody>
      </p:sp>
      <p:sp>
        <p:nvSpPr>
          <p:cNvPr id="66" name="Shape 60"/>
          <p:cNvSpPr/>
          <p:nvPr/>
        </p:nvSpPr>
        <p:spPr>
          <a:xfrm>
            <a:off x="296494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7" name="Shape 61"/>
          <p:cNvSpPr/>
          <p:nvPr/>
        </p:nvSpPr>
        <p:spPr>
          <a:xfrm>
            <a:off x="2964942" y="4837176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8" name="Text 62"/>
          <p:cNvSpPr/>
          <p:nvPr/>
        </p:nvSpPr>
        <p:spPr>
          <a:xfrm>
            <a:off x="3092958" y="4864608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CS Principles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AP计算机原理</a:t>
            </a:r>
            <a:endParaRPr lang="en-US" sz="800" dirty="0"/>
          </a:p>
        </p:txBody>
      </p:sp>
      <p:pic>
        <p:nvPicPr>
          <p:cNvPr id="69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636" y="4873752"/>
            <a:ext cx="310896" cy="310896"/>
          </a:xfrm>
          <a:prstGeom prst="rect">
            <a:avLst/>
          </a:prstGeom>
        </p:spPr>
      </p:pic>
      <p:sp>
        <p:nvSpPr>
          <p:cNvPr id="70" name="Shape 63"/>
          <p:cNvSpPr/>
          <p:nvPr/>
        </p:nvSpPr>
        <p:spPr>
          <a:xfrm>
            <a:off x="3890772" y="5129784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1" name="Text 64"/>
          <p:cNvSpPr/>
          <p:nvPr/>
        </p:nvSpPr>
        <p:spPr>
          <a:xfrm>
            <a:off x="3845052" y="5125212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72" name="Shape 65"/>
          <p:cNvSpPr/>
          <p:nvPr/>
        </p:nvSpPr>
        <p:spPr>
          <a:xfrm>
            <a:off x="443941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3" name="Text 66"/>
          <p:cNvSpPr/>
          <p:nvPr/>
        </p:nvSpPr>
        <p:spPr>
          <a:xfrm>
            <a:off x="4567428" y="4864608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Applied: Engineering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实践课</a:t>
            </a: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：工程</a:t>
            </a:r>
            <a:endParaRPr lang="en-US" sz="800" dirty="0"/>
          </a:p>
        </p:txBody>
      </p:sp>
      <p:sp>
        <p:nvSpPr>
          <p:cNvPr id="74" name="Shape 67"/>
          <p:cNvSpPr/>
          <p:nvPr/>
        </p:nvSpPr>
        <p:spPr>
          <a:xfrm>
            <a:off x="591388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5" name="Shape 68"/>
          <p:cNvSpPr/>
          <p:nvPr/>
        </p:nvSpPr>
        <p:spPr>
          <a:xfrm>
            <a:off x="5913882" y="4837176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6" name="Text 69"/>
          <p:cNvSpPr/>
          <p:nvPr/>
        </p:nvSpPr>
        <p:spPr>
          <a:xfrm>
            <a:off x="6041898" y="4864608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CS A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AP计算机A</a:t>
            </a:r>
            <a:endParaRPr lang="en-US" sz="800" dirty="0"/>
          </a:p>
        </p:txBody>
      </p:sp>
      <p:pic>
        <p:nvPicPr>
          <p:cNvPr id="77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4576" y="4873752"/>
            <a:ext cx="310896" cy="310896"/>
          </a:xfrm>
          <a:prstGeom prst="rect">
            <a:avLst/>
          </a:prstGeom>
        </p:spPr>
      </p:pic>
      <p:sp>
        <p:nvSpPr>
          <p:cNvPr id="78" name="Shape 70"/>
          <p:cNvSpPr/>
          <p:nvPr/>
        </p:nvSpPr>
        <p:spPr>
          <a:xfrm>
            <a:off x="6839712" y="5129784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9" name="Text 71"/>
          <p:cNvSpPr/>
          <p:nvPr/>
        </p:nvSpPr>
        <p:spPr>
          <a:xfrm>
            <a:off x="6793992" y="5125212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80" name="Shape 72"/>
          <p:cNvSpPr/>
          <p:nvPr/>
        </p:nvSpPr>
        <p:spPr>
          <a:xfrm>
            <a:off x="457200" y="545896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1" name="Text 73"/>
          <p:cNvSpPr/>
          <p:nvPr/>
        </p:nvSpPr>
        <p:spPr>
          <a:xfrm>
            <a:off x="530352" y="545896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英语</a:t>
            </a:r>
            <a:endParaRPr lang="en-US" sz="900" dirty="0"/>
          </a:p>
        </p:txBody>
      </p:sp>
      <p:sp>
        <p:nvSpPr>
          <p:cNvPr id="82" name="Shape 74"/>
          <p:cNvSpPr/>
          <p:nvPr/>
        </p:nvSpPr>
        <p:spPr>
          <a:xfrm>
            <a:off x="149047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3" name="Text 75"/>
          <p:cNvSpPr/>
          <p:nvPr/>
        </p:nvSpPr>
        <p:spPr>
          <a:xfrm>
            <a:off x="1618488" y="551383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00" dirty="0"/>
          </a:p>
        </p:txBody>
      </p:sp>
      <p:sp>
        <p:nvSpPr>
          <p:cNvPr id="84" name="Shape 76"/>
          <p:cNvSpPr/>
          <p:nvPr/>
        </p:nvSpPr>
        <p:spPr>
          <a:xfrm>
            <a:off x="296494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5" name="Text 77"/>
          <p:cNvSpPr/>
          <p:nvPr/>
        </p:nvSpPr>
        <p:spPr>
          <a:xfrm>
            <a:off x="3092958" y="551383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Lit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现代世界文学</a:t>
            </a:r>
            <a:endParaRPr lang="en-US" sz="800" dirty="0"/>
          </a:p>
        </p:txBody>
      </p:sp>
      <p:sp>
        <p:nvSpPr>
          <p:cNvPr id="86" name="Shape 78"/>
          <p:cNvSpPr/>
          <p:nvPr/>
        </p:nvSpPr>
        <p:spPr>
          <a:xfrm>
            <a:off x="443941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7" name="Text 79"/>
          <p:cNvSpPr/>
          <p:nvPr/>
        </p:nvSpPr>
        <p:spPr>
          <a:xfrm>
            <a:off x="4567428" y="551383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Asian Literature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亚洲文学</a:t>
            </a:r>
            <a:endParaRPr lang="en-US" sz="800" dirty="0"/>
          </a:p>
        </p:txBody>
      </p:sp>
      <p:sp>
        <p:nvSpPr>
          <p:cNvPr id="88" name="Shape 80"/>
          <p:cNvSpPr/>
          <p:nvPr/>
        </p:nvSpPr>
        <p:spPr>
          <a:xfrm>
            <a:off x="591388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9" name="Text 81"/>
          <p:cNvSpPr/>
          <p:nvPr/>
        </p:nvSpPr>
        <p:spPr>
          <a:xfrm>
            <a:off x="6041898" y="551383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American Literature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美国文学</a:t>
            </a:r>
            <a:endParaRPr lang="en-US" sz="800" dirty="0"/>
          </a:p>
        </p:txBody>
      </p:sp>
      <p:sp>
        <p:nvSpPr>
          <p:cNvPr id="90" name="Shape 82"/>
          <p:cNvSpPr/>
          <p:nvPr/>
        </p:nvSpPr>
        <p:spPr>
          <a:xfrm>
            <a:off x="457200" y="6217920"/>
            <a:ext cx="2251710" cy="274320"/>
          </a:xfrm>
          <a:prstGeom prst="roundRect">
            <a:avLst>
              <a:gd name="adj" fmla="val 50000"/>
            </a:avLst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1" name="Text 83"/>
          <p:cNvSpPr/>
          <p:nvPr/>
        </p:nvSpPr>
        <p:spPr>
          <a:xfrm>
            <a:off x="594359" y="6217920"/>
            <a:ext cx="1943741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Accelerated Lane  </a:t>
            </a:r>
            <a:r>
              <a:rPr lang="en-US" sz="10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加速课程</a:t>
            </a:r>
            <a:endParaRPr lang="en-US" sz="1200" dirty="0"/>
          </a:p>
        </p:txBody>
      </p:sp>
      <p:sp>
        <p:nvSpPr>
          <p:cNvPr id="92" name="Text 84"/>
          <p:cNvSpPr/>
          <p:nvPr/>
        </p:nvSpPr>
        <p:spPr>
          <a:xfrm>
            <a:off x="149047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9</a:t>
            </a:r>
            <a:endParaRPr lang="en-US" sz="900" dirty="0"/>
          </a:p>
        </p:txBody>
      </p:sp>
      <p:sp>
        <p:nvSpPr>
          <p:cNvPr id="93" name="Shape 85"/>
          <p:cNvSpPr/>
          <p:nvPr/>
        </p:nvSpPr>
        <p:spPr>
          <a:xfrm>
            <a:off x="167335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4" name="Text 86"/>
          <p:cNvSpPr/>
          <p:nvPr/>
        </p:nvSpPr>
        <p:spPr>
          <a:xfrm>
            <a:off x="296494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10</a:t>
            </a:r>
            <a:endParaRPr lang="en-US" sz="900" dirty="0"/>
          </a:p>
        </p:txBody>
      </p:sp>
      <p:sp>
        <p:nvSpPr>
          <p:cNvPr id="95" name="Shape 87"/>
          <p:cNvSpPr/>
          <p:nvPr/>
        </p:nvSpPr>
        <p:spPr>
          <a:xfrm>
            <a:off x="314782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6" name="Text 88"/>
          <p:cNvSpPr/>
          <p:nvPr/>
        </p:nvSpPr>
        <p:spPr>
          <a:xfrm>
            <a:off x="443941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11</a:t>
            </a:r>
            <a:endParaRPr lang="en-US" sz="900" dirty="0"/>
          </a:p>
        </p:txBody>
      </p:sp>
      <p:sp>
        <p:nvSpPr>
          <p:cNvPr id="97" name="Shape 89"/>
          <p:cNvSpPr/>
          <p:nvPr/>
        </p:nvSpPr>
        <p:spPr>
          <a:xfrm>
            <a:off x="462229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8" name="Text 90"/>
          <p:cNvSpPr/>
          <p:nvPr/>
        </p:nvSpPr>
        <p:spPr>
          <a:xfrm>
            <a:off x="591388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12</a:t>
            </a:r>
            <a:endParaRPr lang="en-US" sz="900" dirty="0"/>
          </a:p>
        </p:txBody>
      </p:sp>
      <p:sp>
        <p:nvSpPr>
          <p:cNvPr id="99" name="Shape 91"/>
          <p:cNvSpPr/>
          <p:nvPr/>
        </p:nvSpPr>
        <p:spPr>
          <a:xfrm>
            <a:off x="609676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0" name="Shape 92"/>
          <p:cNvSpPr/>
          <p:nvPr/>
        </p:nvSpPr>
        <p:spPr>
          <a:xfrm>
            <a:off x="457200" y="687628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1" name="Text 93"/>
          <p:cNvSpPr/>
          <p:nvPr/>
        </p:nvSpPr>
        <p:spPr>
          <a:xfrm>
            <a:off x="530352" y="687628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Science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科学核心</a:t>
            </a:r>
            <a:endParaRPr lang="en-US" sz="900" dirty="0"/>
          </a:p>
        </p:txBody>
      </p:sp>
      <p:sp>
        <p:nvSpPr>
          <p:cNvPr id="102" name="Shape 94"/>
          <p:cNvSpPr/>
          <p:nvPr/>
        </p:nvSpPr>
        <p:spPr>
          <a:xfrm>
            <a:off x="149047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3" name="Text 95"/>
          <p:cNvSpPr/>
          <p:nvPr/>
        </p:nvSpPr>
        <p:spPr>
          <a:xfrm>
            <a:off x="1618488" y="693115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 Science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zh-CN" altLang="en-US" sz="70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物理</a:t>
            </a:r>
            <a:endParaRPr lang="en-US" sz="800" dirty="0"/>
          </a:p>
        </p:txBody>
      </p:sp>
      <p:sp>
        <p:nvSpPr>
          <p:cNvPr id="104" name="Shape 96"/>
          <p:cNvSpPr/>
          <p:nvPr/>
        </p:nvSpPr>
        <p:spPr>
          <a:xfrm>
            <a:off x="296494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5" name="Shape 97"/>
          <p:cNvSpPr/>
          <p:nvPr/>
        </p:nvSpPr>
        <p:spPr>
          <a:xfrm>
            <a:off x="2964942" y="6903720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6" name="Text 98"/>
          <p:cNvSpPr/>
          <p:nvPr/>
        </p:nvSpPr>
        <p:spPr>
          <a:xfrm>
            <a:off x="3092958" y="693115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Physics 1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AP物理 1</a:t>
            </a:r>
            <a:endParaRPr lang="en-US" sz="800" dirty="0"/>
          </a:p>
        </p:txBody>
      </p:sp>
      <p:pic>
        <p:nvPicPr>
          <p:cNvPr id="107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636" y="6940296"/>
            <a:ext cx="310896" cy="310896"/>
          </a:xfrm>
          <a:prstGeom prst="rect">
            <a:avLst/>
          </a:prstGeom>
        </p:spPr>
      </p:pic>
      <p:sp>
        <p:nvSpPr>
          <p:cNvPr id="108" name="Shape 99"/>
          <p:cNvSpPr/>
          <p:nvPr/>
        </p:nvSpPr>
        <p:spPr>
          <a:xfrm>
            <a:off x="3890772" y="7196328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9" name="Text 100"/>
          <p:cNvSpPr/>
          <p:nvPr/>
        </p:nvSpPr>
        <p:spPr>
          <a:xfrm>
            <a:off x="3845052" y="7191756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10" name="Shape 101"/>
          <p:cNvSpPr/>
          <p:nvPr/>
        </p:nvSpPr>
        <p:spPr>
          <a:xfrm>
            <a:off x="443941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1" name="Shape 102"/>
          <p:cNvSpPr/>
          <p:nvPr/>
        </p:nvSpPr>
        <p:spPr>
          <a:xfrm>
            <a:off x="4439412" y="6903720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2" name="Text 103"/>
          <p:cNvSpPr/>
          <p:nvPr/>
        </p:nvSpPr>
        <p:spPr>
          <a:xfrm>
            <a:off x="4567428" y="693115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Chemistry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AP化学</a:t>
            </a:r>
            <a:endParaRPr lang="en-US" sz="800" dirty="0"/>
          </a:p>
        </p:txBody>
      </p:sp>
      <p:pic>
        <p:nvPicPr>
          <p:cNvPr id="113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6940296"/>
            <a:ext cx="310896" cy="310896"/>
          </a:xfrm>
          <a:prstGeom prst="rect">
            <a:avLst/>
          </a:prstGeom>
        </p:spPr>
      </p:pic>
      <p:sp>
        <p:nvSpPr>
          <p:cNvPr id="114" name="Shape 104"/>
          <p:cNvSpPr/>
          <p:nvPr/>
        </p:nvSpPr>
        <p:spPr>
          <a:xfrm>
            <a:off x="5365242" y="7196328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5" name="Text 105"/>
          <p:cNvSpPr/>
          <p:nvPr/>
        </p:nvSpPr>
        <p:spPr>
          <a:xfrm>
            <a:off x="5319522" y="7191756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16" name="Shape 106"/>
          <p:cNvSpPr/>
          <p:nvPr/>
        </p:nvSpPr>
        <p:spPr>
          <a:xfrm>
            <a:off x="591388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7" name="Shape 107"/>
          <p:cNvSpPr/>
          <p:nvPr/>
        </p:nvSpPr>
        <p:spPr>
          <a:xfrm>
            <a:off x="5913882" y="6903720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8" name="Text 108"/>
          <p:cNvSpPr/>
          <p:nvPr/>
        </p:nvSpPr>
        <p:spPr>
          <a:xfrm>
            <a:off x="6041898" y="693115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Physics C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AP物理C</a:t>
            </a:r>
            <a:endParaRPr lang="en-US" sz="800" dirty="0"/>
          </a:p>
        </p:txBody>
      </p:sp>
      <p:pic>
        <p:nvPicPr>
          <p:cNvPr id="119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4576" y="6940296"/>
            <a:ext cx="310896" cy="310896"/>
          </a:xfrm>
          <a:prstGeom prst="rect">
            <a:avLst/>
          </a:prstGeom>
        </p:spPr>
      </p:pic>
      <p:sp>
        <p:nvSpPr>
          <p:cNvPr id="120" name="Shape 109"/>
          <p:cNvSpPr/>
          <p:nvPr/>
        </p:nvSpPr>
        <p:spPr>
          <a:xfrm>
            <a:off x="6839712" y="7196328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1" name="Text 110"/>
          <p:cNvSpPr/>
          <p:nvPr/>
        </p:nvSpPr>
        <p:spPr>
          <a:xfrm>
            <a:off x="6793992" y="7191756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22" name="Shape 111"/>
          <p:cNvSpPr/>
          <p:nvPr/>
        </p:nvSpPr>
        <p:spPr>
          <a:xfrm>
            <a:off x="457200" y="7525512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3" name="Text 112"/>
          <p:cNvSpPr/>
          <p:nvPr/>
        </p:nvSpPr>
        <p:spPr>
          <a:xfrm>
            <a:off x="530352" y="7525512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124" name="Shape 113"/>
          <p:cNvSpPr/>
          <p:nvPr/>
        </p:nvSpPr>
        <p:spPr>
          <a:xfrm>
            <a:off x="149047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5" name="Text 114"/>
          <p:cNvSpPr/>
          <p:nvPr/>
        </p:nvSpPr>
        <p:spPr>
          <a:xfrm>
            <a:off x="1618488" y="7580376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</a:t>
            </a:r>
            <a:endParaRPr lang="en-US" sz="800" dirty="0"/>
          </a:p>
        </p:txBody>
      </p:sp>
      <p:sp>
        <p:nvSpPr>
          <p:cNvPr id="126" name="Shape 115"/>
          <p:cNvSpPr/>
          <p:nvPr/>
        </p:nvSpPr>
        <p:spPr>
          <a:xfrm>
            <a:off x="296494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7" name="Shape 116"/>
          <p:cNvSpPr/>
          <p:nvPr/>
        </p:nvSpPr>
        <p:spPr>
          <a:xfrm>
            <a:off x="2964942" y="7552944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8" name="Text 117"/>
          <p:cNvSpPr/>
          <p:nvPr/>
        </p:nvSpPr>
        <p:spPr>
          <a:xfrm>
            <a:off x="3092958" y="7580376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</a:t>
            </a:r>
            <a:r>
              <a:rPr lang="en-US" sz="7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微积分</a:t>
            </a:r>
            <a:endParaRPr lang="en-US" sz="800" dirty="0"/>
          </a:p>
        </p:txBody>
      </p:sp>
      <p:pic>
        <p:nvPicPr>
          <p:cNvPr id="129" name="Image 9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636" y="7589520"/>
            <a:ext cx="310896" cy="310896"/>
          </a:xfrm>
          <a:prstGeom prst="rect">
            <a:avLst/>
          </a:prstGeom>
        </p:spPr>
      </p:pic>
      <p:sp>
        <p:nvSpPr>
          <p:cNvPr id="130" name="Shape 118"/>
          <p:cNvSpPr/>
          <p:nvPr/>
        </p:nvSpPr>
        <p:spPr>
          <a:xfrm>
            <a:off x="3890772" y="7845552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1" name="Text 119"/>
          <p:cNvSpPr/>
          <p:nvPr/>
        </p:nvSpPr>
        <p:spPr>
          <a:xfrm>
            <a:off x="3845052" y="7840980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32" name="Shape 120"/>
          <p:cNvSpPr/>
          <p:nvPr/>
        </p:nvSpPr>
        <p:spPr>
          <a:xfrm>
            <a:off x="443941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3" name="Shape 121"/>
          <p:cNvSpPr/>
          <p:nvPr/>
        </p:nvSpPr>
        <p:spPr>
          <a:xfrm>
            <a:off x="4439412" y="7552944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4" name="Text 122"/>
          <p:cNvSpPr/>
          <p:nvPr/>
        </p:nvSpPr>
        <p:spPr>
          <a:xfrm>
            <a:off x="4567428" y="7580376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Calculus BC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AP微积分BC</a:t>
            </a:r>
            <a:endParaRPr lang="en-US" sz="800" dirty="0"/>
          </a:p>
        </p:txBody>
      </p:sp>
      <p:pic>
        <p:nvPicPr>
          <p:cNvPr id="135" name="Image 1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7589520"/>
            <a:ext cx="310896" cy="310896"/>
          </a:xfrm>
          <a:prstGeom prst="rect">
            <a:avLst/>
          </a:prstGeom>
        </p:spPr>
      </p:pic>
      <p:sp>
        <p:nvSpPr>
          <p:cNvPr id="136" name="Shape 123"/>
          <p:cNvSpPr/>
          <p:nvPr/>
        </p:nvSpPr>
        <p:spPr>
          <a:xfrm>
            <a:off x="5365242" y="7845552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7" name="Text 124"/>
          <p:cNvSpPr/>
          <p:nvPr/>
        </p:nvSpPr>
        <p:spPr>
          <a:xfrm>
            <a:off x="5319522" y="7840980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38" name="Shape 125"/>
          <p:cNvSpPr/>
          <p:nvPr/>
        </p:nvSpPr>
        <p:spPr>
          <a:xfrm>
            <a:off x="591388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9" name="Shape 126"/>
          <p:cNvSpPr/>
          <p:nvPr/>
        </p:nvSpPr>
        <p:spPr>
          <a:xfrm>
            <a:off x="5913882" y="7552944"/>
            <a:ext cx="64008" cy="512064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0" name="Text 127"/>
          <p:cNvSpPr/>
          <p:nvPr/>
        </p:nvSpPr>
        <p:spPr>
          <a:xfrm>
            <a:off x="6041898" y="7580376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Calculus III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微积分 III</a:t>
            </a:r>
            <a:endParaRPr lang="en-US" sz="800" dirty="0"/>
          </a:p>
        </p:txBody>
      </p:sp>
      <p:pic>
        <p:nvPicPr>
          <p:cNvPr id="141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576" y="7580376"/>
            <a:ext cx="329184" cy="274320"/>
          </a:xfrm>
          <a:prstGeom prst="rect">
            <a:avLst/>
          </a:prstGeom>
        </p:spPr>
      </p:pic>
      <p:sp>
        <p:nvSpPr>
          <p:cNvPr id="142" name="Shape 128"/>
          <p:cNvSpPr/>
          <p:nvPr/>
        </p:nvSpPr>
        <p:spPr>
          <a:xfrm>
            <a:off x="6812280" y="7680960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3" name="Text 129"/>
          <p:cNvSpPr/>
          <p:nvPr/>
        </p:nvSpPr>
        <p:spPr>
          <a:xfrm>
            <a:off x="6766560" y="767638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SUPA</a:t>
            </a:r>
            <a:endParaRPr lang="en-US" sz="750" dirty="0"/>
          </a:p>
        </p:txBody>
      </p:sp>
      <p:sp>
        <p:nvSpPr>
          <p:cNvPr id="144" name="Text 130"/>
          <p:cNvSpPr/>
          <p:nvPr/>
        </p:nvSpPr>
        <p:spPr>
          <a:xfrm>
            <a:off x="6748272" y="7854696"/>
            <a:ext cx="5486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D44500"/>
                </a:solidFill>
              </a:rPr>
              <a:t>MAT 397</a:t>
            </a:r>
            <a:endParaRPr lang="en-US" sz="750" dirty="0"/>
          </a:p>
        </p:txBody>
      </p:sp>
      <p:sp>
        <p:nvSpPr>
          <p:cNvPr id="145" name="Shape 131"/>
          <p:cNvSpPr/>
          <p:nvPr/>
        </p:nvSpPr>
        <p:spPr>
          <a:xfrm>
            <a:off x="457200" y="817473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6" name="Text 132"/>
          <p:cNvSpPr/>
          <p:nvPr/>
        </p:nvSpPr>
        <p:spPr>
          <a:xfrm>
            <a:off x="530352" y="817473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Computing / Design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计算与设计</a:t>
            </a:r>
            <a:endParaRPr lang="en-US" sz="900" dirty="0"/>
          </a:p>
        </p:txBody>
      </p:sp>
      <p:sp>
        <p:nvSpPr>
          <p:cNvPr id="147" name="Shape 133"/>
          <p:cNvSpPr/>
          <p:nvPr/>
        </p:nvSpPr>
        <p:spPr>
          <a:xfrm>
            <a:off x="1490472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8" name="Text 134"/>
          <p:cNvSpPr/>
          <p:nvPr/>
        </p:nvSpPr>
        <p:spPr>
          <a:xfrm>
            <a:off x="1618488" y="822960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Applied: Eng &amp; Design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应用学：工程与产品设计</a:t>
            </a:r>
            <a:endParaRPr lang="en-US" sz="800" dirty="0"/>
          </a:p>
        </p:txBody>
      </p:sp>
      <p:sp>
        <p:nvSpPr>
          <p:cNvPr id="149" name="Shape 135"/>
          <p:cNvSpPr/>
          <p:nvPr/>
        </p:nvSpPr>
        <p:spPr>
          <a:xfrm>
            <a:off x="2964942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50" name="Shape 136"/>
          <p:cNvSpPr/>
          <p:nvPr/>
        </p:nvSpPr>
        <p:spPr>
          <a:xfrm>
            <a:off x="2964942" y="820216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1" name="Text 137"/>
          <p:cNvSpPr/>
          <p:nvPr/>
        </p:nvSpPr>
        <p:spPr>
          <a:xfrm>
            <a:off x="3092958" y="822960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CS Principles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AP计算机原理</a:t>
            </a:r>
            <a:endParaRPr lang="en-US" sz="800" dirty="0"/>
          </a:p>
        </p:txBody>
      </p:sp>
      <p:pic>
        <p:nvPicPr>
          <p:cNvPr id="152" name="Image 1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636" y="8238744"/>
            <a:ext cx="310896" cy="310896"/>
          </a:xfrm>
          <a:prstGeom prst="rect">
            <a:avLst/>
          </a:prstGeom>
        </p:spPr>
      </p:pic>
      <p:sp>
        <p:nvSpPr>
          <p:cNvPr id="153" name="Shape 138"/>
          <p:cNvSpPr/>
          <p:nvPr/>
        </p:nvSpPr>
        <p:spPr>
          <a:xfrm>
            <a:off x="3890772" y="8494776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4" name="Text 139"/>
          <p:cNvSpPr/>
          <p:nvPr/>
        </p:nvSpPr>
        <p:spPr>
          <a:xfrm>
            <a:off x="3845052" y="8490204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55" name="Shape 140"/>
          <p:cNvSpPr/>
          <p:nvPr/>
        </p:nvSpPr>
        <p:spPr>
          <a:xfrm>
            <a:off x="4439412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56" name="Shape 141"/>
          <p:cNvSpPr/>
          <p:nvPr/>
        </p:nvSpPr>
        <p:spPr>
          <a:xfrm>
            <a:off x="4439412" y="820216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7" name="Text 142"/>
          <p:cNvSpPr/>
          <p:nvPr/>
        </p:nvSpPr>
        <p:spPr>
          <a:xfrm>
            <a:off x="4567428" y="822960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CS A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AP计算机A</a:t>
            </a:r>
            <a:endParaRPr lang="en-US" sz="800" dirty="0"/>
          </a:p>
        </p:txBody>
      </p:sp>
      <p:pic>
        <p:nvPicPr>
          <p:cNvPr id="158" name="Image 1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8238744"/>
            <a:ext cx="310896" cy="310896"/>
          </a:xfrm>
          <a:prstGeom prst="rect">
            <a:avLst/>
          </a:prstGeom>
        </p:spPr>
      </p:pic>
      <p:sp>
        <p:nvSpPr>
          <p:cNvPr id="159" name="Shape 143"/>
          <p:cNvSpPr/>
          <p:nvPr/>
        </p:nvSpPr>
        <p:spPr>
          <a:xfrm>
            <a:off x="5365242" y="8494776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0" name="Text 144"/>
          <p:cNvSpPr/>
          <p:nvPr/>
        </p:nvSpPr>
        <p:spPr>
          <a:xfrm>
            <a:off x="5319522" y="8490204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61" name="Shape 145"/>
          <p:cNvSpPr/>
          <p:nvPr/>
        </p:nvSpPr>
        <p:spPr>
          <a:xfrm>
            <a:off x="5913882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2" name="Text 146"/>
          <p:cNvSpPr/>
          <p:nvPr/>
        </p:nvSpPr>
        <p:spPr>
          <a:xfrm>
            <a:off x="6041898" y="8229600"/>
            <a:ext cx="134950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Applied: Coding &amp; PM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实践课</a:t>
            </a: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：编程与项目管理</a:t>
            </a:r>
            <a:endParaRPr lang="en-US" sz="800" dirty="0"/>
          </a:p>
        </p:txBody>
      </p:sp>
      <p:sp>
        <p:nvSpPr>
          <p:cNvPr id="163" name="Shape 147"/>
          <p:cNvSpPr/>
          <p:nvPr/>
        </p:nvSpPr>
        <p:spPr>
          <a:xfrm>
            <a:off x="457200" y="882396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4" name="Text 148"/>
          <p:cNvSpPr/>
          <p:nvPr/>
        </p:nvSpPr>
        <p:spPr>
          <a:xfrm>
            <a:off x="530352" y="882396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英语</a:t>
            </a:r>
            <a:endParaRPr lang="en-US" sz="900" dirty="0"/>
          </a:p>
        </p:txBody>
      </p:sp>
      <p:sp>
        <p:nvSpPr>
          <p:cNvPr id="165" name="Shape 149"/>
          <p:cNvSpPr/>
          <p:nvPr/>
        </p:nvSpPr>
        <p:spPr>
          <a:xfrm>
            <a:off x="149047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6" name="Text 150"/>
          <p:cNvSpPr/>
          <p:nvPr/>
        </p:nvSpPr>
        <p:spPr>
          <a:xfrm>
            <a:off x="1618488" y="887882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00" dirty="0"/>
          </a:p>
        </p:txBody>
      </p:sp>
      <p:sp>
        <p:nvSpPr>
          <p:cNvPr id="167" name="Shape 151"/>
          <p:cNvSpPr/>
          <p:nvPr/>
        </p:nvSpPr>
        <p:spPr>
          <a:xfrm>
            <a:off x="296494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8" name="Text 152"/>
          <p:cNvSpPr/>
          <p:nvPr/>
        </p:nvSpPr>
        <p:spPr>
          <a:xfrm>
            <a:off x="3092958" y="887882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Pre-AP English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AP预备英语</a:t>
            </a:r>
            <a:endParaRPr lang="en-US" sz="800" dirty="0"/>
          </a:p>
        </p:txBody>
      </p:sp>
      <p:sp>
        <p:nvSpPr>
          <p:cNvPr id="169" name="Shape 153"/>
          <p:cNvSpPr/>
          <p:nvPr/>
        </p:nvSpPr>
        <p:spPr>
          <a:xfrm>
            <a:off x="443941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0" name="Shape 154"/>
          <p:cNvSpPr/>
          <p:nvPr/>
        </p:nvSpPr>
        <p:spPr>
          <a:xfrm>
            <a:off x="4439412" y="8851392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1" name="Text 155"/>
          <p:cNvSpPr/>
          <p:nvPr/>
        </p:nvSpPr>
        <p:spPr>
          <a:xfrm>
            <a:off x="4567428" y="887882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Lang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AP英语语言</a:t>
            </a:r>
            <a:endParaRPr lang="en-US" sz="800" dirty="0"/>
          </a:p>
        </p:txBody>
      </p:sp>
      <p:pic>
        <p:nvPicPr>
          <p:cNvPr id="172" name="Image 1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8887968"/>
            <a:ext cx="310896" cy="310896"/>
          </a:xfrm>
          <a:prstGeom prst="rect">
            <a:avLst/>
          </a:prstGeom>
        </p:spPr>
      </p:pic>
      <p:sp>
        <p:nvSpPr>
          <p:cNvPr id="173" name="Shape 156"/>
          <p:cNvSpPr/>
          <p:nvPr/>
        </p:nvSpPr>
        <p:spPr>
          <a:xfrm>
            <a:off x="5365242" y="9144000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4" name="Text 157"/>
          <p:cNvSpPr/>
          <p:nvPr/>
        </p:nvSpPr>
        <p:spPr>
          <a:xfrm>
            <a:off x="5319522" y="913942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75" name="Shape 158"/>
          <p:cNvSpPr/>
          <p:nvPr/>
        </p:nvSpPr>
        <p:spPr>
          <a:xfrm>
            <a:off x="591388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6" name="Shape 159"/>
          <p:cNvSpPr/>
          <p:nvPr/>
        </p:nvSpPr>
        <p:spPr>
          <a:xfrm>
            <a:off x="5913882" y="8851392"/>
            <a:ext cx="64008" cy="512064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7" name="Text 160"/>
          <p:cNvSpPr/>
          <p:nvPr/>
        </p:nvSpPr>
        <p:spPr>
          <a:xfrm>
            <a:off x="6041898" y="887882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Writing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学术写作</a:t>
            </a:r>
            <a:endParaRPr lang="en-US" sz="800" dirty="0"/>
          </a:p>
        </p:txBody>
      </p:sp>
      <p:pic>
        <p:nvPicPr>
          <p:cNvPr id="178" name="Image 1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576" y="8878824"/>
            <a:ext cx="329184" cy="274320"/>
          </a:xfrm>
          <a:prstGeom prst="rect">
            <a:avLst/>
          </a:prstGeom>
        </p:spPr>
      </p:pic>
      <p:sp>
        <p:nvSpPr>
          <p:cNvPr id="179" name="Shape 161"/>
          <p:cNvSpPr/>
          <p:nvPr/>
        </p:nvSpPr>
        <p:spPr>
          <a:xfrm>
            <a:off x="6812280" y="8979408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80" name="Text 162"/>
          <p:cNvSpPr/>
          <p:nvPr/>
        </p:nvSpPr>
        <p:spPr>
          <a:xfrm>
            <a:off x="6766560" y="8974836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SUPA</a:t>
            </a:r>
            <a:endParaRPr lang="en-US" sz="750" dirty="0"/>
          </a:p>
        </p:txBody>
      </p:sp>
      <p:sp>
        <p:nvSpPr>
          <p:cNvPr id="181" name="Text 163"/>
          <p:cNvSpPr/>
          <p:nvPr/>
        </p:nvSpPr>
        <p:spPr>
          <a:xfrm>
            <a:off x="6748272" y="9153144"/>
            <a:ext cx="5486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D44500"/>
                </a:solidFill>
              </a:rPr>
              <a:t>WRT 105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A91962CC649847BF86A89D19AD7F47" ma:contentTypeVersion="22" ma:contentTypeDescription="Create a new document." ma:contentTypeScope="" ma:versionID="68ae176ee9d22db77c9c6dd7e2cf9f99">
  <xsd:schema xmlns:xsd="http://www.w3.org/2001/XMLSchema" xmlns:xs="http://www.w3.org/2001/XMLSchema" xmlns:p="http://schemas.microsoft.com/office/2006/metadata/properties" xmlns:ns2="61901a4d-6a35-467b-a237-bbc981c1e103" xmlns:ns3="03bcb637-5f33-4e23-886c-6cbedba7ee05" targetNamespace="http://schemas.microsoft.com/office/2006/metadata/properties" ma:root="true" ma:fieldsID="91f26463e4df2038e03cf6a6e79e905c" ns2:_="" ns3:_="">
    <xsd:import namespace="61901a4d-6a35-467b-a237-bbc981c1e103"/>
    <xsd:import namespace="03bcb637-5f33-4e23-886c-6cbedba7ee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Status0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01a4d-6a35-467b-a237-bbc981c1e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a59e686-69ba-4709-bb7c-365ee831fd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tatus0" ma:index="24" nillable="true" ma:displayName="Status" ma:format="Dropdown" ma:internalName="Status0">
      <xsd:simpleType>
        <xsd:restriction base="dms:Choice">
          <xsd:enumeration value="文字完成"/>
          <xsd:enumeration value="设计完成"/>
          <xsd:enumeration value="EDITING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cb637-5f33-4e23-886c-6cbedba7ee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4d1ae51-8514-4d53-9a48-0de74a1b0bcc}" ma:internalName="TaxCatchAll" ma:showField="CatchAllData" ma:web="03bcb637-5f33-4e23-886c-6cbedba7ee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901a4d-6a35-467b-a237-bbc981c1e103">
      <Terms xmlns="http://schemas.microsoft.com/office/infopath/2007/PartnerControls"/>
    </lcf76f155ced4ddcb4097134ff3c332f>
    <Status0 xmlns="61901a4d-6a35-467b-a237-bbc981c1e103" xsi:nil="true"/>
    <TaxCatchAll xmlns="03bcb637-5f33-4e23-886c-6cbedba7ee05" xsi:nil="true"/>
  </documentManagement>
</p:properties>
</file>

<file path=customXml/itemProps1.xml><?xml version="1.0" encoding="utf-8"?>
<ds:datastoreItem xmlns:ds="http://schemas.openxmlformats.org/officeDocument/2006/customXml" ds:itemID="{DA7E40E8-413F-41BF-861E-21FC5884FDD0}"/>
</file>

<file path=customXml/itemProps2.xml><?xml version="1.0" encoding="utf-8"?>
<ds:datastoreItem xmlns:ds="http://schemas.openxmlformats.org/officeDocument/2006/customXml" ds:itemID="{8CFF4169-1077-42ED-984F-8EE8BA797925}"/>
</file>

<file path=customXml/itemProps3.xml><?xml version="1.0" encoding="utf-8"?>
<ds:datastoreItem xmlns:ds="http://schemas.openxmlformats.org/officeDocument/2006/customXml" ds:itemID="{90547510-3A64-48A9-93C8-256820149AD7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292</Words>
  <Application>Microsoft Office PowerPoint</Application>
  <PresentationFormat>Custom</PresentationFormat>
  <Paragraphs>130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DAIS College Counseling</dc:creator>
  <cp:lastModifiedBy>Michelle Mai</cp:lastModifiedBy>
  <cp:revision>1</cp:revision>
  <dcterms:created xsi:type="dcterms:W3CDTF">2026-06-23T06:14:57Z</dcterms:created>
  <dcterms:modified xsi:type="dcterms:W3CDTF">2026-06-26T04:38:42Z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0x0101007FA91962CC649847BF86A89D19AD7F47</vt:lpwstr>
  </property>
</Properties>
</file>