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ngesInfos/changesInfo1.xml" ContentType="application/vnd.ms-powerpoint.changesinfo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7772400" cy="10058400"/>
  <p:notesSz cx="10058400" cy="77724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>
        <p:scale>
          <a:sx n="120" d="100"/>
          <a:sy n="120" d="100"/>
        </p:scale>
        <p:origin x="1860" y="-25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3.xml"/><Relationship Id="rId5" Type="http://schemas.openxmlformats.org/officeDocument/2006/relationships/viewProps" Target="viewProps.xml"/><Relationship Id="rId10" Type="http://schemas.openxmlformats.org/officeDocument/2006/relationships/customXml" Target="../customXml/item2.xml"/><Relationship Id="rId4" Type="http://schemas.openxmlformats.org/officeDocument/2006/relationships/presProps" Target="pres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elle Mai" userId="9bfc183b-d6f0-4e36-b106-069258e0d100" providerId="ADAL" clId="{8D9BADDA-1F22-4F4C-9A14-BD06A025C25D}"/>
    <pc:docChg chg="modSld">
      <pc:chgData name="Michelle Mai" userId="9bfc183b-d6f0-4e36-b106-069258e0d100" providerId="ADAL" clId="{8D9BADDA-1F22-4F4C-9A14-BD06A025C25D}" dt="2026-06-26T04:36:18.585" v="66" actId="20577"/>
      <pc:docMkLst>
        <pc:docMk/>
      </pc:docMkLst>
      <pc:sldChg chg="modSp mod">
        <pc:chgData name="Michelle Mai" userId="9bfc183b-d6f0-4e36-b106-069258e0d100" providerId="ADAL" clId="{8D9BADDA-1F22-4F4C-9A14-BD06A025C25D}" dt="2026-06-26T04:36:18.585" v="66" actId="20577"/>
        <pc:sldMkLst>
          <pc:docMk/>
          <pc:sldMk cId="0" sldId="256"/>
        </pc:sldMkLst>
        <pc:spChg chg="mod">
          <ac:chgData name="Michelle Mai" userId="9bfc183b-d6f0-4e36-b106-069258e0d100" providerId="ADAL" clId="{8D9BADDA-1F22-4F4C-9A14-BD06A025C25D}" dt="2026-06-26T04:33:27.593" v="0" actId="14100"/>
          <ac:spMkLst>
            <pc:docMk/>
            <pc:sldMk cId="0" sldId="256"/>
            <ac:spMk id="8" creationId="{00000000-0000-0000-0000-000000000000}"/>
          </ac:spMkLst>
        </pc:spChg>
        <pc:spChg chg="mod">
          <ac:chgData name="Michelle Mai" userId="9bfc183b-d6f0-4e36-b106-069258e0d100" providerId="ADAL" clId="{8D9BADDA-1F22-4F4C-9A14-BD06A025C25D}" dt="2026-06-26T04:33:46.193" v="2" actId="14100"/>
          <ac:spMkLst>
            <pc:docMk/>
            <pc:sldMk cId="0" sldId="256"/>
            <ac:spMk id="12" creationId="{00000000-0000-0000-0000-000000000000}"/>
          </ac:spMkLst>
        </pc:spChg>
        <pc:spChg chg="mod">
          <ac:chgData name="Michelle Mai" userId="9bfc183b-d6f0-4e36-b106-069258e0d100" providerId="ADAL" clId="{8D9BADDA-1F22-4F4C-9A14-BD06A025C25D}" dt="2026-06-26T04:34:18.174" v="16" actId="20577"/>
          <ac:spMkLst>
            <pc:docMk/>
            <pc:sldMk cId="0" sldId="256"/>
            <ac:spMk id="14" creationId="{00000000-0000-0000-0000-000000000000}"/>
          </ac:spMkLst>
        </pc:spChg>
        <pc:spChg chg="mod">
          <ac:chgData name="Michelle Mai" userId="9bfc183b-d6f0-4e36-b106-069258e0d100" providerId="ADAL" clId="{8D9BADDA-1F22-4F4C-9A14-BD06A025C25D}" dt="2026-06-26T04:33:51.583" v="4" actId="14100"/>
          <ac:spMkLst>
            <pc:docMk/>
            <pc:sldMk cId="0" sldId="256"/>
            <ac:spMk id="15" creationId="{00000000-0000-0000-0000-000000000000}"/>
          </ac:spMkLst>
        </pc:spChg>
        <pc:spChg chg="mod">
          <ac:chgData name="Michelle Mai" userId="9bfc183b-d6f0-4e36-b106-069258e0d100" providerId="ADAL" clId="{8D9BADDA-1F22-4F4C-9A14-BD06A025C25D}" dt="2026-06-26T04:34:24.504" v="17" actId="14100"/>
          <ac:spMkLst>
            <pc:docMk/>
            <pc:sldMk cId="0" sldId="256"/>
            <ac:spMk id="29" creationId="{00000000-0000-0000-0000-000000000000}"/>
          </ac:spMkLst>
        </pc:spChg>
        <pc:spChg chg="mod">
          <ac:chgData name="Michelle Mai" userId="9bfc183b-d6f0-4e36-b106-069258e0d100" providerId="ADAL" clId="{8D9BADDA-1F22-4F4C-9A14-BD06A025C25D}" dt="2026-06-26T04:34:45.279" v="18" actId="14100"/>
          <ac:spMkLst>
            <pc:docMk/>
            <pc:sldMk cId="0" sldId="256"/>
            <ac:spMk id="32" creationId="{00000000-0000-0000-0000-000000000000}"/>
          </ac:spMkLst>
        </pc:spChg>
        <pc:spChg chg="mod">
          <ac:chgData name="Michelle Mai" userId="9bfc183b-d6f0-4e36-b106-069258e0d100" providerId="ADAL" clId="{8D9BADDA-1F22-4F4C-9A14-BD06A025C25D}" dt="2026-06-26T04:35:02.849" v="19" actId="14100"/>
          <ac:spMkLst>
            <pc:docMk/>
            <pc:sldMk cId="0" sldId="256"/>
            <ac:spMk id="38" creationId="{00000000-0000-0000-0000-000000000000}"/>
          </ac:spMkLst>
        </pc:spChg>
        <pc:spChg chg="mod">
          <ac:chgData name="Michelle Mai" userId="9bfc183b-d6f0-4e36-b106-069258e0d100" providerId="ADAL" clId="{8D9BADDA-1F22-4F4C-9A14-BD06A025C25D}" dt="2026-06-26T04:35:17.812" v="28" actId="20577"/>
          <ac:spMkLst>
            <pc:docMk/>
            <pc:sldMk cId="0" sldId="256"/>
            <ac:spMk id="44" creationId="{00000000-0000-0000-0000-000000000000}"/>
          </ac:spMkLst>
        </pc:spChg>
        <pc:spChg chg="mod">
          <ac:chgData name="Michelle Mai" userId="9bfc183b-d6f0-4e36-b106-069258e0d100" providerId="ADAL" clId="{8D9BADDA-1F22-4F4C-9A14-BD06A025C25D}" dt="2026-06-26T04:35:41.414" v="39" actId="14100"/>
          <ac:spMkLst>
            <pc:docMk/>
            <pc:sldMk cId="0" sldId="256"/>
            <ac:spMk id="103" creationId="{00000000-0000-0000-0000-000000000000}"/>
          </ac:spMkLst>
        </pc:spChg>
        <pc:spChg chg="mod">
          <ac:chgData name="Michelle Mai" userId="9bfc183b-d6f0-4e36-b106-069258e0d100" providerId="ADAL" clId="{8D9BADDA-1F22-4F4C-9A14-BD06A025C25D}" dt="2026-06-26T04:35:46.890" v="40" actId="14100"/>
          <ac:spMkLst>
            <pc:docMk/>
            <pc:sldMk cId="0" sldId="256"/>
            <ac:spMk id="106" creationId="{00000000-0000-0000-0000-000000000000}"/>
          </ac:spMkLst>
        </pc:spChg>
        <pc:spChg chg="mod">
          <ac:chgData name="Michelle Mai" userId="9bfc183b-d6f0-4e36-b106-069258e0d100" providerId="ADAL" clId="{8D9BADDA-1F22-4F4C-9A14-BD06A025C25D}" dt="2026-06-26T04:36:18.585" v="66" actId="20577"/>
          <ac:spMkLst>
            <pc:docMk/>
            <pc:sldMk cId="0" sldId="256"/>
            <ac:spMk id="118" creationId="{00000000-0000-0000-0000-000000000000}"/>
          </ac:spMkLst>
        </pc:spChg>
        <pc:spChg chg="mod">
          <ac:chgData name="Michelle Mai" userId="9bfc183b-d6f0-4e36-b106-069258e0d100" providerId="ADAL" clId="{8D9BADDA-1F22-4F4C-9A14-BD06A025C25D}" dt="2026-06-26T04:35:58.667" v="53" actId="20577"/>
          <ac:spMkLst>
            <pc:docMk/>
            <pc:sldMk cId="0" sldId="256"/>
            <ac:spMk id="128" creationId="{00000000-0000-0000-0000-000000000000}"/>
          </ac:spMkLst>
        </pc:spChg>
      </pc:sldChg>
    </pc:docChg>
  </pc:docChgLst>
  <pc:docChgLst>
    <pc:chgData name="Monica Wang" userId="046d232b-5be7-4fce-9873-c8db2c3a270b" providerId="ADAL" clId="{5585530D-AEB2-4377-BCA0-DAC4587A2D12}"/>
    <pc:docChg chg="custSel modSld">
      <pc:chgData name="Monica Wang" userId="046d232b-5be7-4fce-9873-c8db2c3a270b" providerId="ADAL" clId="{5585530D-AEB2-4377-BCA0-DAC4587A2D12}" dt="2026-06-26T01:57:32.198" v="16" actId="14100"/>
      <pc:docMkLst>
        <pc:docMk/>
      </pc:docMkLst>
      <pc:sldChg chg="delSp modSp mod">
        <pc:chgData name="Monica Wang" userId="046d232b-5be7-4fce-9873-c8db2c3a270b" providerId="ADAL" clId="{5585530D-AEB2-4377-BCA0-DAC4587A2D12}" dt="2026-06-26T01:57:32.198" v="16" actId="14100"/>
        <pc:sldMkLst>
          <pc:docMk/>
          <pc:sldMk cId="0" sldId="256"/>
        </pc:sldMkLst>
        <pc:spChg chg="mod">
          <ac:chgData name="Monica Wang" userId="046d232b-5be7-4fce-9873-c8db2c3a270b" providerId="ADAL" clId="{5585530D-AEB2-4377-BCA0-DAC4587A2D12}" dt="2026-06-26T01:57:04.950" v="6" actId="14100"/>
          <ac:spMkLst>
            <pc:docMk/>
            <pc:sldMk cId="0" sldId="256"/>
            <ac:spMk id="16" creationId="{00000000-0000-0000-0000-000000000000}"/>
          </ac:spMkLst>
        </pc:spChg>
        <pc:spChg chg="mod">
          <ac:chgData name="Monica Wang" userId="046d232b-5be7-4fce-9873-c8db2c3a270b" providerId="ADAL" clId="{5585530D-AEB2-4377-BCA0-DAC4587A2D12}" dt="2026-06-26T01:57:19.559" v="14" actId="20577"/>
          <ac:spMkLst>
            <pc:docMk/>
            <pc:sldMk cId="0" sldId="256"/>
            <ac:spMk id="56" creationId="{00000000-0000-0000-0000-000000000000}"/>
          </ac:spMkLst>
        </pc:spChg>
        <pc:spChg chg="mod">
          <ac:chgData name="Monica Wang" userId="046d232b-5be7-4fce-9873-c8db2c3a270b" providerId="ADAL" clId="{5585530D-AEB2-4377-BCA0-DAC4587A2D12}" dt="2026-06-26T01:56:58.245" v="4" actId="14100"/>
          <ac:spMkLst>
            <pc:docMk/>
            <pc:sldMk cId="0" sldId="256"/>
            <ac:spMk id="90" creationId="{00000000-0000-0000-0000-000000000000}"/>
          </ac:spMkLst>
        </pc:spChg>
        <pc:spChg chg="mod">
          <ac:chgData name="Monica Wang" userId="046d232b-5be7-4fce-9873-c8db2c3a270b" providerId="ADAL" clId="{5585530D-AEB2-4377-BCA0-DAC4587A2D12}" dt="2026-06-26T01:56:59.670" v="5" actId="14100"/>
          <ac:spMkLst>
            <pc:docMk/>
            <pc:sldMk cId="0" sldId="256"/>
            <ac:spMk id="91" creationId="{00000000-0000-0000-0000-000000000000}"/>
          </ac:spMkLst>
        </pc:spChg>
        <pc:spChg chg="mod">
          <ac:chgData name="Monica Wang" userId="046d232b-5be7-4fce-9873-c8db2c3a270b" providerId="ADAL" clId="{5585530D-AEB2-4377-BCA0-DAC4587A2D12}" dt="2026-06-26T01:57:32.198" v="16" actId="14100"/>
          <ac:spMkLst>
            <pc:docMk/>
            <pc:sldMk cId="0" sldId="256"/>
            <ac:spMk id="103" creationId="{00000000-0000-0000-0000-000000000000}"/>
          </ac:spMkLst>
        </pc:spChg>
        <pc:spChg chg="del mod">
          <ac:chgData name="Monica Wang" userId="046d232b-5be7-4fce-9873-c8db2c3a270b" providerId="ADAL" clId="{5585530D-AEB2-4377-BCA0-DAC4587A2D12}" dt="2026-06-26T01:56:53.585" v="2" actId="478"/>
          <ac:spMkLst>
            <pc:docMk/>
            <pc:sldMk cId="0" sldId="256"/>
            <ac:spMk id="187" creationId="{00000000-0000-0000-0000-000000000000}"/>
          </ac:spMkLst>
        </pc:spChg>
        <pc:spChg chg="del">
          <ac:chgData name="Monica Wang" userId="046d232b-5be7-4fce-9873-c8db2c3a270b" providerId="ADAL" clId="{5585530D-AEB2-4377-BCA0-DAC4587A2D12}" dt="2026-06-26T01:56:54.221" v="3" actId="478"/>
          <ac:spMkLst>
            <pc:docMk/>
            <pc:sldMk cId="0" sldId="256"/>
            <ac:spMk id="188" creationId="{00000000-0000-0000-0000-000000000000}"/>
          </ac:spMkLst>
        </pc:spChg>
        <pc:spChg chg="del">
          <ac:chgData name="Monica Wang" userId="046d232b-5be7-4fce-9873-c8db2c3a270b" providerId="ADAL" clId="{5585530D-AEB2-4377-BCA0-DAC4587A2D12}" dt="2026-06-26T01:56:51.914" v="0" actId="478"/>
          <ac:spMkLst>
            <pc:docMk/>
            <pc:sldMk cId="0" sldId="256"/>
            <ac:spMk id="189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5900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10896"/>
            <a:ext cx="5669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0032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 Pathways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457200" y="676656"/>
            <a:ext cx="5669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D95A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商业、经济与金融升学路径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57200" y="950976"/>
            <a:ext cx="5669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1D95A4"/>
                </a:solidFill>
              </a:rPr>
              <a:t>BUSINESS, ECONOMICS &amp; FINANCE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394960" y="365760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0032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Grades 9–12</a:t>
            </a:r>
            <a:endParaRPr lang="en-US" sz="1000" dirty="0"/>
          </a:p>
          <a:p>
            <a:pPr marL="0" indent="0" algn="r">
              <a:buNone/>
            </a:pPr>
            <a:r>
              <a:rPr lang="en-US" sz="10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九至十二年级 · 课程规划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457200" y="1280160"/>
            <a:ext cx="2286000" cy="1417320"/>
          </a:xfrm>
          <a:prstGeom prst="rect">
            <a:avLst/>
          </a:prstGeom>
          <a:solidFill>
            <a:srgbClr val="003253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7" name="Text 5"/>
          <p:cNvSpPr/>
          <p:nvPr/>
        </p:nvSpPr>
        <p:spPr>
          <a:xfrm>
            <a:off x="603504" y="1389888"/>
            <a:ext cx="2011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100" dirty="0">
                <a:solidFill>
                  <a:srgbClr val="FFFFFF">
                    <a:alpha val="85000"/>
                  </a:srgbClr>
                </a:solidFill>
              </a:rPr>
              <a:t>MAJORS 专业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603504" y="1645920"/>
            <a:ext cx="2105406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8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 Administration  </a:t>
            </a: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工商管理</a:t>
            </a:r>
            <a:endParaRPr lang="en-US" sz="1000" dirty="0"/>
          </a:p>
          <a:p>
            <a:pPr marL="0" indent="0">
              <a:lnSpc>
                <a:spcPct val="118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Economics  </a:t>
            </a: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经济学</a:t>
            </a:r>
            <a:endParaRPr lang="en-US" sz="1000" dirty="0"/>
          </a:p>
          <a:p>
            <a:pPr marL="0" indent="0">
              <a:lnSpc>
                <a:spcPct val="118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Finance  </a:t>
            </a: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金融学</a:t>
            </a:r>
            <a:endParaRPr lang="en-US" sz="1000" dirty="0"/>
          </a:p>
          <a:p>
            <a:pPr marL="0" indent="0">
              <a:lnSpc>
                <a:spcPct val="118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Accounting  </a:t>
            </a: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会计学</a:t>
            </a:r>
            <a:endParaRPr lang="en-US" sz="1000" dirty="0"/>
          </a:p>
          <a:p>
            <a:pPr marL="0" indent="0">
              <a:lnSpc>
                <a:spcPct val="118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International Business  </a:t>
            </a: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国际商务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2743200" y="1280160"/>
            <a:ext cx="2286000" cy="1417320"/>
          </a:xfrm>
          <a:prstGeom prst="rect">
            <a:avLst/>
          </a:prstGeom>
          <a:solidFill>
            <a:srgbClr val="1D95A4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0" name="Text 8"/>
          <p:cNvSpPr/>
          <p:nvPr/>
        </p:nvSpPr>
        <p:spPr>
          <a:xfrm>
            <a:off x="2889504" y="1389888"/>
            <a:ext cx="2011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100" dirty="0">
                <a:solidFill>
                  <a:srgbClr val="FFFFFF">
                    <a:alpha val="85000"/>
                  </a:srgbClr>
                </a:solidFill>
              </a:rPr>
              <a:t>→ MASTERS 硕士</a:t>
            </a:r>
            <a:endParaRPr lang="en-US" sz="850" dirty="0"/>
          </a:p>
        </p:txBody>
      </p:sp>
      <p:sp>
        <p:nvSpPr>
          <p:cNvPr id="11" name="Text 9"/>
          <p:cNvSpPr/>
          <p:nvPr/>
        </p:nvSpPr>
        <p:spPr>
          <a:xfrm>
            <a:off x="2889504" y="1645920"/>
            <a:ext cx="20116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8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MBA  </a:t>
            </a: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工商管理硕士</a:t>
            </a:r>
            <a:endParaRPr lang="en-US" sz="1000" dirty="0"/>
          </a:p>
          <a:p>
            <a:pPr marL="0" indent="0">
              <a:lnSpc>
                <a:spcPct val="118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MS Finance  </a:t>
            </a: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金融硕士</a:t>
            </a:r>
            <a:endParaRPr lang="en-US" sz="1000" dirty="0"/>
          </a:p>
          <a:p>
            <a:pPr marL="0" indent="0">
              <a:lnSpc>
                <a:spcPct val="118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MS Accounting  </a:t>
            </a: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会计硕士</a:t>
            </a:r>
            <a:endParaRPr lang="en-US" sz="1000" dirty="0"/>
          </a:p>
          <a:p>
            <a:pPr marL="0" indent="0">
              <a:lnSpc>
                <a:spcPct val="118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MS Economics  </a:t>
            </a: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经济学硕士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5029200" y="1280160"/>
            <a:ext cx="2492734" cy="1417320"/>
          </a:xfrm>
          <a:prstGeom prst="rect">
            <a:avLst/>
          </a:prstGeom>
          <a:solidFill>
            <a:srgbClr val="15788A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3" name="Text 11"/>
          <p:cNvSpPr/>
          <p:nvPr/>
        </p:nvSpPr>
        <p:spPr>
          <a:xfrm>
            <a:off x="5175504" y="1389888"/>
            <a:ext cx="2011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100" dirty="0">
                <a:solidFill>
                  <a:srgbClr val="FFFFFF">
                    <a:alpha val="85000"/>
                  </a:srgbClr>
                </a:solidFill>
              </a:rPr>
              <a:t>→ CAREERS 职业</a:t>
            </a:r>
            <a:endParaRPr lang="en-US" sz="850" dirty="0"/>
          </a:p>
        </p:txBody>
      </p:sp>
      <p:sp>
        <p:nvSpPr>
          <p:cNvPr id="14" name="Text 12"/>
          <p:cNvSpPr/>
          <p:nvPr/>
        </p:nvSpPr>
        <p:spPr>
          <a:xfrm>
            <a:off x="5175504" y="1645920"/>
            <a:ext cx="234643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8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Management Consultant  </a:t>
            </a: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管理咨询顾问</a:t>
            </a:r>
            <a:endParaRPr lang="en-US" sz="1000" dirty="0"/>
          </a:p>
          <a:p>
            <a:pPr marL="0" indent="0">
              <a:lnSpc>
                <a:spcPct val="118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Financial Analyst  </a:t>
            </a: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金融分析师</a:t>
            </a:r>
            <a:endParaRPr lang="en-US" sz="1000" dirty="0"/>
          </a:p>
          <a:p>
            <a:pPr marL="0" indent="0">
              <a:lnSpc>
                <a:spcPct val="118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Accountant  </a:t>
            </a: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会计师</a:t>
            </a:r>
            <a:endParaRPr lang="en-US" sz="1000" dirty="0"/>
          </a:p>
          <a:p>
            <a:pPr marL="0" indent="0">
              <a:lnSpc>
                <a:spcPct val="118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Entrepreneur  </a:t>
            </a:r>
            <a:r>
              <a:rPr lang="zh-CN" altLang="en-US" sz="900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企业家 </a:t>
            </a:r>
            <a:r>
              <a:rPr lang="en-GB" altLang="zh-CN" sz="900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/ </a:t>
            </a:r>
            <a:r>
              <a:rPr lang="en-US" sz="9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创业者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57200" y="1280160"/>
            <a:ext cx="7064734" cy="1417320"/>
          </a:xfrm>
          <a:prstGeom prst="roundRect">
            <a:avLst>
              <a:gd name="adj" fmla="val 5161"/>
            </a:avLst>
          </a:prstGeom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6" name="Shape 14"/>
          <p:cNvSpPr/>
          <p:nvPr/>
        </p:nvSpPr>
        <p:spPr>
          <a:xfrm>
            <a:off x="457199" y="2852928"/>
            <a:ext cx="1906621" cy="274320"/>
          </a:xfrm>
          <a:prstGeom prst="roundRect">
            <a:avLst>
              <a:gd name="adj" fmla="val 50000"/>
            </a:avLst>
          </a:prstGeom>
          <a:solidFill>
            <a:srgbClr val="003253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7" name="Text 15"/>
          <p:cNvSpPr/>
          <p:nvPr/>
        </p:nvSpPr>
        <p:spPr>
          <a:xfrm>
            <a:off x="594360" y="2852928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Regular Lane  </a:t>
            </a: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标准课程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1490472" y="3218688"/>
            <a:ext cx="140131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100" dirty="0">
                <a:solidFill>
                  <a:srgbClr val="003253"/>
                </a:solidFill>
              </a:rPr>
              <a:t>GRADE 9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1673352" y="3401568"/>
            <a:ext cx="1035558" cy="22860"/>
          </a:xfrm>
          <a:prstGeom prst="rect">
            <a:avLst/>
          </a:prstGeom>
          <a:solidFill>
            <a:srgbClr val="2FCCD6">
              <a:alpha val="55000"/>
            </a:srgbClr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0" name="Text 18"/>
          <p:cNvSpPr/>
          <p:nvPr/>
        </p:nvSpPr>
        <p:spPr>
          <a:xfrm>
            <a:off x="2964942" y="3218688"/>
            <a:ext cx="140131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100" dirty="0">
                <a:solidFill>
                  <a:srgbClr val="003253"/>
                </a:solidFill>
              </a:rPr>
              <a:t>GRADE 10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3147822" y="3401568"/>
            <a:ext cx="1035558" cy="22860"/>
          </a:xfrm>
          <a:prstGeom prst="rect">
            <a:avLst/>
          </a:prstGeom>
          <a:solidFill>
            <a:srgbClr val="2FCCD6">
              <a:alpha val="55000"/>
            </a:srgbClr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2" name="Text 20"/>
          <p:cNvSpPr/>
          <p:nvPr/>
        </p:nvSpPr>
        <p:spPr>
          <a:xfrm>
            <a:off x="4439412" y="3218688"/>
            <a:ext cx="140131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100" dirty="0">
                <a:solidFill>
                  <a:srgbClr val="003253"/>
                </a:solidFill>
              </a:rPr>
              <a:t>GRADE 11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4622292" y="3401568"/>
            <a:ext cx="1035558" cy="22860"/>
          </a:xfrm>
          <a:prstGeom prst="rect">
            <a:avLst/>
          </a:prstGeom>
          <a:solidFill>
            <a:srgbClr val="2FCCD6">
              <a:alpha val="55000"/>
            </a:srgbClr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4" name="Text 22"/>
          <p:cNvSpPr/>
          <p:nvPr/>
        </p:nvSpPr>
        <p:spPr>
          <a:xfrm>
            <a:off x="5913882" y="3218688"/>
            <a:ext cx="140131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100" dirty="0">
                <a:solidFill>
                  <a:srgbClr val="003253"/>
                </a:solidFill>
              </a:rPr>
              <a:t>GRADE 12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6096762" y="3401568"/>
            <a:ext cx="1035558" cy="22860"/>
          </a:xfrm>
          <a:prstGeom prst="rect">
            <a:avLst/>
          </a:prstGeom>
          <a:solidFill>
            <a:srgbClr val="2FCCD6">
              <a:alpha val="55000"/>
            </a:srgbClr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6" name="Shape 24"/>
          <p:cNvSpPr/>
          <p:nvPr/>
        </p:nvSpPr>
        <p:spPr>
          <a:xfrm>
            <a:off x="457200" y="3511296"/>
            <a:ext cx="960120" cy="566928"/>
          </a:xfrm>
          <a:prstGeom prst="roundRect">
            <a:avLst>
              <a:gd name="adj" fmla="val 8065"/>
            </a:avLst>
          </a:prstGeom>
          <a:solidFill>
            <a:srgbClr val="003253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7" name="Text 25"/>
          <p:cNvSpPr/>
          <p:nvPr/>
        </p:nvSpPr>
        <p:spPr>
          <a:xfrm>
            <a:off x="530352" y="3511296"/>
            <a:ext cx="850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 Core</a:t>
            </a:r>
            <a:endParaRPr lang="en-US" sz="900" dirty="0"/>
          </a:p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商业核心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1490472" y="3511296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B3EBF4"/>
          </a:solidFill>
          <a:ln w="12700">
            <a:solidFill>
              <a:srgbClr val="9BDCE8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29" name="Text 27"/>
          <p:cNvSpPr/>
          <p:nvPr/>
        </p:nvSpPr>
        <p:spPr>
          <a:xfrm>
            <a:off x="1618488" y="3566160"/>
            <a:ext cx="13555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Coding &amp; Digital PM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编程与数字项目管理</a:t>
            </a:r>
            <a:endParaRPr lang="en-US" sz="800" dirty="0"/>
          </a:p>
        </p:txBody>
      </p:sp>
      <p:sp>
        <p:nvSpPr>
          <p:cNvPr id="30" name="Shape 28"/>
          <p:cNvSpPr/>
          <p:nvPr/>
        </p:nvSpPr>
        <p:spPr>
          <a:xfrm>
            <a:off x="2964942" y="3511296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B3EBF4"/>
          </a:solidFill>
          <a:ln w="12700">
            <a:solidFill>
              <a:srgbClr val="9BDCE8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31" name="Shape 29"/>
          <p:cNvSpPr/>
          <p:nvPr/>
        </p:nvSpPr>
        <p:spPr>
          <a:xfrm>
            <a:off x="2964942" y="3538728"/>
            <a:ext cx="64008" cy="512064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2" name="Text 30"/>
          <p:cNvSpPr/>
          <p:nvPr/>
        </p:nvSpPr>
        <p:spPr>
          <a:xfrm>
            <a:off x="3092958" y="3566160"/>
            <a:ext cx="83439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Microeconomics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AP微观经济</a:t>
            </a:r>
            <a:endParaRPr lang="en-US" sz="800" dirty="0"/>
          </a:p>
        </p:txBody>
      </p:sp>
      <p:pic>
        <p:nvPicPr>
          <p:cNvPr id="3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5636" y="3575304"/>
            <a:ext cx="310896" cy="310896"/>
          </a:xfrm>
          <a:prstGeom prst="rect">
            <a:avLst/>
          </a:prstGeom>
        </p:spPr>
      </p:pic>
      <p:sp>
        <p:nvSpPr>
          <p:cNvPr id="34" name="Shape 31"/>
          <p:cNvSpPr/>
          <p:nvPr/>
        </p:nvSpPr>
        <p:spPr>
          <a:xfrm>
            <a:off x="3890772" y="3831336"/>
            <a:ext cx="384048" cy="155448"/>
          </a:xfrm>
          <a:prstGeom prst="roundRect">
            <a:avLst>
              <a:gd name="adj" fmla="val 17647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5" name="Text 32"/>
          <p:cNvSpPr/>
          <p:nvPr/>
        </p:nvSpPr>
        <p:spPr>
          <a:xfrm>
            <a:off x="3845052" y="3826764"/>
            <a:ext cx="4754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</a:rPr>
              <a:t>AP</a:t>
            </a:r>
            <a:endParaRPr lang="en-US" sz="750" dirty="0"/>
          </a:p>
        </p:txBody>
      </p:sp>
      <p:sp>
        <p:nvSpPr>
          <p:cNvPr id="36" name="Shape 33"/>
          <p:cNvSpPr/>
          <p:nvPr/>
        </p:nvSpPr>
        <p:spPr>
          <a:xfrm>
            <a:off x="4439412" y="3511296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B3EBF4"/>
          </a:solidFill>
          <a:ln w="12700">
            <a:solidFill>
              <a:srgbClr val="9BDCE8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37" name="Shape 34"/>
          <p:cNvSpPr/>
          <p:nvPr/>
        </p:nvSpPr>
        <p:spPr>
          <a:xfrm>
            <a:off x="4439412" y="3538728"/>
            <a:ext cx="64008" cy="512064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8" name="Text 35"/>
          <p:cNvSpPr/>
          <p:nvPr/>
        </p:nvSpPr>
        <p:spPr>
          <a:xfrm>
            <a:off x="4567428" y="3566160"/>
            <a:ext cx="87096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Macroeconomics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AP宏观经济</a:t>
            </a:r>
            <a:endParaRPr lang="en-US" sz="800" dirty="0"/>
          </a:p>
        </p:txBody>
      </p:sp>
      <p:pic>
        <p:nvPicPr>
          <p:cNvPr id="39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0106" y="3575304"/>
            <a:ext cx="310896" cy="310896"/>
          </a:xfrm>
          <a:prstGeom prst="rect">
            <a:avLst/>
          </a:prstGeom>
        </p:spPr>
      </p:pic>
      <p:sp>
        <p:nvSpPr>
          <p:cNvPr id="40" name="Shape 36"/>
          <p:cNvSpPr/>
          <p:nvPr/>
        </p:nvSpPr>
        <p:spPr>
          <a:xfrm>
            <a:off x="5365242" y="3831336"/>
            <a:ext cx="384048" cy="155448"/>
          </a:xfrm>
          <a:prstGeom prst="roundRect">
            <a:avLst>
              <a:gd name="adj" fmla="val 17647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41" name="Text 37"/>
          <p:cNvSpPr/>
          <p:nvPr/>
        </p:nvSpPr>
        <p:spPr>
          <a:xfrm>
            <a:off x="5319522" y="3826764"/>
            <a:ext cx="4754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</a:rPr>
              <a:t>AP</a:t>
            </a:r>
            <a:endParaRPr lang="en-US" sz="750" dirty="0"/>
          </a:p>
        </p:txBody>
      </p:sp>
      <p:sp>
        <p:nvSpPr>
          <p:cNvPr id="42" name="Shape 38"/>
          <p:cNvSpPr/>
          <p:nvPr/>
        </p:nvSpPr>
        <p:spPr>
          <a:xfrm>
            <a:off x="5913882" y="3511296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B3EBF4"/>
          </a:solidFill>
          <a:ln w="12700">
            <a:solidFill>
              <a:srgbClr val="9BDCE8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43" name="Shape 39"/>
          <p:cNvSpPr/>
          <p:nvPr/>
        </p:nvSpPr>
        <p:spPr>
          <a:xfrm>
            <a:off x="5913882" y="3538728"/>
            <a:ext cx="64008" cy="512064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44" name="Text 40"/>
          <p:cNvSpPr/>
          <p:nvPr/>
        </p:nvSpPr>
        <p:spPr>
          <a:xfrm>
            <a:off x="6041898" y="3566160"/>
            <a:ext cx="6697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Business &amp; Finance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700" dirty="0" err="1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AP商业与</a:t>
            </a:r>
            <a:r>
              <a:rPr lang="zh-CN" alt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金融</a:t>
            </a:r>
            <a:endParaRPr lang="en-US" sz="800" dirty="0"/>
          </a:p>
        </p:txBody>
      </p:sp>
      <p:pic>
        <p:nvPicPr>
          <p:cNvPr id="45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94576" y="3575304"/>
            <a:ext cx="310896" cy="310896"/>
          </a:xfrm>
          <a:prstGeom prst="rect">
            <a:avLst/>
          </a:prstGeom>
        </p:spPr>
      </p:pic>
      <p:sp>
        <p:nvSpPr>
          <p:cNvPr id="46" name="Shape 41"/>
          <p:cNvSpPr/>
          <p:nvPr/>
        </p:nvSpPr>
        <p:spPr>
          <a:xfrm>
            <a:off x="6839712" y="3831336"/>
            <a:ext cx="384048" cy="155448"/>
          </a:xfrm>
          <a:prstGeom prst="roundRect">
            <a:avLst>
              <a:gd name="adj" fmla="val 17647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47" name="Text 42"/>
          <p:cNvSpPr/>
          <p:nvPr/>
        </p:nvSpPr>
        <p:spPr>
          <a:xfrm>
            <a:off x="6793992" y="3826764"/>
            <a:ext cx="4754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</a:rPr>
              <a:t>AP</a:t>
            </a:r>
            <a:endParaRPr lang="en-US" sz="750" dirty="0"/>
          </a:p>
        </p:txBody>
      </p:sp>
      <p:sp>
        <p:nvSpPr>
          <p:cNvPr id="48" name="Shape 43"/>
          <p:cNvSpPr/>
          <p:nvPr/>
        </p:nvSpPr>
        <p:spPr>
          <a:xfrm>
            <a:off x="457200" y="4160520"/>
            <a:ext cx="960120" cy="566928"/>
          </a:xfrm>
          <a:prstGeom prst="roundRect">
            <a:avLst>
              <a:gd name="adj" fmla="val 8065"/>
            </a:avLst>
          </a:prstGeom>
          <a:solidFill>
            <a:srgbClr val="1D95A4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49" name="Text 44"/>
          <p:cNvSpPr/>
          <p:nvPr/>
        </p:nvSpPr>
        <p:spPr>
          <a:xfrm>
            <a:off x="530352" y="4160520"/>
            <a:ext cx="850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Mathematics</a:t>
            </a:r>
            <a:endParaRPr lang="en-US" sz="900" dirty="0"/>
          </a:p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数学</a:t>
            </a:r>
            <a:endParaRPr lang="en-US" sz="900" dirty="0"/>
          </a:p>
        </p:txBody>
      </p:sp>
      <p:sp>
        <p:nvSpPr>
          <p:cNvPr id="50" name="Shape 45"/>
          <p:cNvSpPr/>
          <p:nvPr/>
        </p:nvSpPr>
        <p:spPr>
          <a:xfrm>
            <a:off x="1490472" y="4160520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1" name="Text 46"/>
          <p:cNvSpPr/>
          <p:nvPr/>
        </p:nvSpPr>
        <p:spPr>
          <a:xfrm>
            <a:off x="1618488" y="4215384"/>
            <a:ext cx="6697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Integrated Math II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综合数学 II</a:t>
            </a:r>
            <a:endParaRPr lang="en-US" sz="800" dirty="0"/>
          </a:p>
        </p:txBody>
      </p:sp>
      <p:sp>
        <p:nvSpPr>
          <p:cNvPr id="52" name="Shape 47"/>
          <p:cNvSpPr/>
          <p:nvPr/>
        </p:nvSpPr>
        <p:spPr>
          <a:xfrm>
            <a:off x="2964942" y="4160520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3" name="Text 48"/>
          <p:cNvSpPr/>
          <p:nvPr/>
        </p:nvSpPr>
        <p:spPr>
          <a:xfrm>
            <a:off x="3092958" y="4215384"/>
            <a:ext cx="6697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Integrated Math III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综合数学 III</a:t>
            </a:r>
            <a:endParaRPr lang="en-US" sz="800" dirty="0"/>
          </a:p>
        </p:txBody>
      </p:sp>
      <p:sp>
        <p:nvSpPr>
          <p:cNvPr id="54" name="Shape 49"/>
          <p:cNvSpPr/>
          <p:nvPr/>
        </p:nvSpPr>
        <p:spPr>
          <a:xfrm>
            <a:off x="4439412" y="4160520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5" name="Shape 50"/>
          <p:cNvSpPr/>
          <p:nvPr/>
        </p:nvSpPr>
        <p:spPr>
          <a:xfrm>
            <a:off x="4439412" y="4187952"/>
            <a:ext cx="64008" cy="512064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56" name="Text 51"/>
          <p:cNvSpPr/>
          <p:nvPr/>
        </p:nvSpPr>
        <p:spPr>
          <a:xfrm>
            <a:off x="4567428" y="4215384"/>
            <a:ext cx="6697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Pre-Calculus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</a:t>
            </a:r>
            <a:r>
              <a:rPr lang="zh-CN" alt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预备</a:t>
            </a:r>
            <a:r>
              <a:rPr lang="en-US" sz="700" dirty="0" err="1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微积分</a:t>
            </a:r>
            <a:endParaRPr lang="en-US" sz="800" dirty="0"/>
          </a:p>
        </p:txBody>
      </p:sp>
      <p:pic>
        <p:nvPicPr>
          <p:cNvPr id="57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0106" y="4224528"/>
            <a:ext cx="310896" cy="310896"/>
          </a:xfrm>
          <a:prstGeom prst="rect">
            <a:avLst/>
          </a:prstGeom>
        </p:spPr>
      </p:pic>
      <p:sp>
        <p:nvSpPr>
          <p:cNvPr id="58" name="Shape 52"/>
          <p:cNvSpPr/>
          <p:nvPr/>
        </p:nvSpPr>
        <p:spPr>
          <a:xfrm>
            <a:off x="5365242" y="4480560"/>
            <a:ext cx="384048" cy="155448"/>
          </a:xfrm>
          <a:prstGeom prst="roundRect">
            <a:avLst>
              <a:gd name="adj" fmla="val 17647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59" name="Text 53"/>
          <p:cNvSpPr/>
          <p:nvPr/>
        </p:nvSpPr>
        <p:spPr>
          <a:xfrm>
            <a:off x="5319522" y="4475988"/>
            <a:ext cx="4754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</a:rPr>
              <a:t>AP</a:t>
            </a:r>
            <a:endParaRPr lang="en-US" sz="750" dirty="0"/>
          </a:p>
        </p:txBody>
      </p:sp>
      <p:sp>
        <p:nvSpPr>
          <p:cNvPr id="60" name="Shape 54"/>
          <p:cNvSpPr/>
          <p:nvPr/>
        </p:nvSpPr>
        <p:spPr>
          <a:xfrm>
            <a:off x="5913882" y="4160520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61" name="Shape 55"/>
          <p:cNvSpPr/>
          <p:nvPr/>
        </p:nvSpPr>
        <p:spPr>
          <a:xfrm>
            <a:off x="5913882" y="4187952"/>
            <a:ext cx="64008" cy="512064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62" name="Text 56"/>
          <p:cNvSpPr/>
          <p:nvPr/>
        </p:nvSpPr>
        <p:spPr>
          <a:xfrm>
            <a:off x="6041898" y="4215384"/>
            <a:ext cx="6697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Statistics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AP统计学</a:t>
            </a:r>
            <a:endParaRPr lang="en-US" sz="800" dirty="0"/>
          </a:p>
        </p:txBody>
      </p:sp>
      <p:pic>
        <p:nvPicPr>
          <p:cNvPr id="63" name="Image 4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94576" y="4224528"/>
            <a:ext cx="310896" cy="310896"/>
          </a:xfrm>
          <a:prstGeom prst="rect">
            <a:avLst/>
          </a:prstGeom>
        </p:spPr>
      </p:pic>
      <p:sp>
        <p:nvSpPr>
          <p:cNvPr id="64" name="Shape 57"/>
          <p:cNvSpPr/>
          <p:nvPr/>
        </p:nvSpPr>
        <p:spPr>
          <a:xfrm>
            <a:off x="6839712" y="4480560"/>
            <a:ext cx="384048" cy="155448"/>
          </a:xfrm>
          <a:prstGeom prst="roundRect">
            <a:avLst>
              <a:gd name="adj" fmla="val 17647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65" name="Text 58"/>
          <p:cNvSpPr/>
          <p:nvPr/>
        </p:nvSpPr>
        <p:spPr>
          <a:xfrm>
            <a:off x="6793992" y="4475988"/>
            <a:ext cx="4754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</a:rPr>
              <a:t>AP</a:t>
            </a:r>
            <a:endParaRPr lang="en-US" sz="750" dirty="0"/>
          </a:p>
        </p:txBody>
      </p:sp>
      <p:sp>
        <p:nvSpPr>
          <p:cNvPr id="66" name="Shape 59"/>
          <p:cNvSpPr/>
          <p:nvPr/>
        </p:nvSpPr>
        <p:spPr>
          <a:xfrm>
            <a:off x="457200" y="4809744"/>
            <a:ext cx="960120" cy="566928"/>
          </a:xfrm>
          <a:prstGeom prst="roundRect">
            <a:avLst>
              <a:gd name="adj" fmla="val 8065"/>
            </a:avLst>
          </a:prstGeom>
          <a:solidFill>
            <a:srgbClr val="1D95A4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67" name="Text 60"/>
          <p:cNvSpPr/>
          <p:nvPr/>
        </p:nvSpPr>
        <p:spPr>
          <a:xfrm>
            <a:off x="530352" y="4809744"/>
            <a:ext cx="850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Social Studies</a:t>
            </a:r>
            <a:endParaRPr lang="en-US" sz="900" dirty="0"/>
          </a:p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社会研究</a:t>
            </a:r>
            <a:endParaRPr lang="en-US" sz="900" dirty="0"/>
          </a:p>
        </p:txBody>
      </p:sp>
      <p:sp>
        <p:nvSpPr>
          <p:cNvPr id="68" name="Shape 61"/>
          <p:cNvSpPr/>
          <p:nvPr/>
        </p:nvSpPr>
        <p:spPr>
          <a:xfrm>
            <a:off x="1490472" y="4809744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69" name="Text 62"/>
          <p:cNvSpPr/>
          <p:nvPr/>
        </p:nvSpPr>
        <p:spPr>
          <a:xfrm>
            <a:off x="1618488" y="4864608"/>
            <a:ext cx="6697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Ancient World Studies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古代世界研究</a:t>
            </a:r>
            <a:endParaRPr lang="en-US" sz="800" dirty="0"/>
          </a:p>
        </p:txBody>
      </p:sp>
      <p:sp>
        <p:nvSpPr>
          <p:cNvPr id="70" name="Shape 63"/>
          <p:cNvSpPr/>
          <p:nvPr/>
        </p:nvSpPr>
        <p:spPr>
          <a:xfrm>
            <a:off x="2964942" y="4809744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71" name="Text 64"/>
          <p:cNvSpPr/>
          <p:nvPr/>
        </p:nvSpPr>
        <p:spPr>
          <a:xfrm>
            <a:off x="3092958" y="4864608"/>
            <a:ext cx="6697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Modern World Studies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现代世界研究</a:t>
            </a:r>
            <a:endParaRPr lang="en-US" sz="800" dirty="0"/>
          </a:p>
        </p:txBody>
      </p:sp>
      <p:sp>
        <p:nvSpPr>
          <p:cNvPr id="72" name="Shape 65"/>
          <p:cNvSpPr/>
          <p:nvPr/>
        </p:nvSpPr>
        <p:spPr>
          <a:xfrm>
            <a:off x="4439412" y="4809744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73" name="Text 66"/>
          <p:cNvSpPr/>
          <p:nvPr/>
        </p:nvSpPr>
        <p:spPr>
          <a:xfrm>
            <a:off x="4567428" y="4864608"/>
            <a:ext cx="6697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 History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美国历史</a:t>
            </a:r>
            <a:endParaRPr lang="en-US" sz="800" dirty="0"/>
          </a:p>
        </p:txBody>
      </p:sp>
      <p:sp>
        <p:nvSpPr>
          <p:cNvPr id="74" name="Shape 67"/>
          <p:cNvSpPr/>
          <p:nvPr/>
        </p:nvSpPr>
        <p:spPr>
          <a:xfrm>
            <a:off x="5913882" y="4809744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75" name="Shape 68"/>
          <p:cNvSpPr/>
          <p:nvPr/>
        </p:nvSpPr>
        <p:spPr>
          <a:xfrm>
            <a:off x="5913882" y="4837176"/>
            <a:ext cx="64008" cy="512064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76" name="Text 69"/>
          <p:cNvSpPr/>
          <p:nvPr/>
        </p:nvSpPr>
        <p:spPr>
          <a:xfrm>
            <a:off x="6041898" y="4864608"/>
            <a:ext cx="6697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Human Geography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AP人文地理</a:t>
            </a:r>
            <a:endParaRPr lang="en-US" sz="800" dirty="0"/>
          </a:p>
        </p:txBody>
      </p:sp>
      <p:pic>
        <p:nvPicPr>
          <p:cNvPr id="77" name="Image 5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94576" y="4873752"/>
            <a:ext cx="310896" cy="310896"/>
          </a:xfrm>
          <a:prstGeom prst="rect">
            <a:avLst/>
          </a:prstGeom>
        </p:spPr>
      </p:pic>
      <p:sp>
        <p:nvSpPr>
          <p:cNvPr id="78" name="Shape 70"/>
          <p:cNvSpPr/>
          <p:nvPr/>
        </p:nvSpPr>
        <p:spPr>
          <a:xfrm>
            <a:off x="6839712" y="5129784"/>
            <a:ext cx="384048" cy="155448"/>
          </a:xfrm>
          <a:prstGeom prst="roundRect">
            <a:avLst>
              <a:gd name="adj" fmla="val 17647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79" name="Text 71"/>
          <p:cNvSpPr/>
          <p:nvPr/>
        </p:nvSpPr>
        <p:spPr>
          <a:xfrm>
            <a:off x="6793992" y="5125212"/>
            <a:ext cx="4754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</a:rPr>
              <a:t>AP</a:t>
            </a:r>
            <a:endParaRPr lang="en-US" sz="750" dirty="0"/>
          </a:p>
        </p:txBody>
      </p:sp>
      <p:sp>
        <p:nvSpPr>
          <p:cNvPr id="80" name="Shape 72"/>
          <p:cNvSpPr/>
          <p:nvPr/>
        </p:nvSpPr>
        <p:spPr>
          <a:xfrm>
            <a:off x="457200" y="5458968"/>
            <a:ext cx="960120" cy="566928"/>
          </a:xfrm>
          <a:prstGeom prst="roundRect">
            <a:avLst>
              <a:gd name="adj" fmla="val 8065"/>
            </a:avLst>
          </a:prstGeom>
          <a:solidFill>
            <a:srgbClr val="1D95A4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81" name="Text 73"/>
          <p:cNvSpPr/>
          <p:nvPr/>
        </p:nvSpPr>
        <p:spPr>
          <a:xfrm>
            <a:off x="530352" y="5458968"/>
            <a:ext cx="850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English</a:t>
            </a:r>
            <a:endParaRPr lang="en-US" sz="900" dirty="0"/>
          </a:p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英语</a:t>
            </a:r>
            <a:endParaRPr lang="en-US" sz="900" dirty="0"/>
          </a:p>
        </p:txBody>
      </p:sp>
      <p:sp>
        <p:nvSpPr>
          <p:cNvPr id="82" name="Shape 74"/>
          <p:cNvSpPr/>
          <p:nvPr/>
        </p:nvSpPr>
        <p:spPr>
          <a:xfrm>
            <a:off x="1490472" y="5458968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83" name="Text 75"/>
          <p:cNvSpPr/>
          <p:nvPr/>
        </p:nvSpPr>
        <p:spPr>
          <a:xfrm>
            <a:off x="1618488" y="5513832"/>
            <a:ext cx="6697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Ancient World Lit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古代世界文学</a:t>
            </a:r>
            <a:endParaRPr lang="en-US" sz="800" dirty="0"/>
          </a:p>
        </p:txBody>
      </p:sp>
      <p:sp>
        <p:nvSpPr>
          <p:cNvPr id="84" name="Shape 76"/>
          <p:cNvSpPr/>
          <p:nvPr/>
        </p:nvSpPr>
        <p:spPr>
          <a:xfrm>
            <a:off x="2964942" y="5458968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85" name="Text 77"/>
          <p:cNvSpPr/>
          <p:nvPr/>
        </p:nvSpPr>
        <p:spPr>
          <a:xfrm>
            <a:off x="3092958" y="5513832"/>
            <a:ext cx="6697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Modern World Lit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现代世界文学</a:t>
            </a:r>
            <a:endParaRPr lang="en-US" sz="800" dirty="0"/>
          </a:p>
        </p:txBody>
      </p:sp>
      <p:sp>
        <p:nvSpPr>
          <p:cNvPr id="86" name="Shape 78"/>
          <p:cNvSpPr/>
          <p:nvPr/>
        </p:nvSpPr>
        <p:spPr>
          <a:xfrm>
            <a:off x="4439412" y="5458968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87" name="Text 79"/>
          <p:cNvSpPr/>
          <p:nvPr/>
        </p:nvSpPr>
        <p:spPr>
          <a:xfrm>
            <a:off x="4567428" y="5513832"/>
            <a:ext cx="6697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Asian Literature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亚洲文学</a:t>
            </a:r>
            <a:endParaRPr lang="en-US" sz="800" dirty="0"/>
          </a:p>
        </p:txBody>
      </p:sp>
      <p:sp>
        <p:nvSpPr>
          <p:cNvPr id="88" name="Shape 80"/>
          <p:cNvSpPr/>
          <p:nvPr/>
        </p:nvSpPr>
        <p:spPr>
          <a:xfrm>
            <a:off x="5913882" y="5458968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89" name="Text 81"/>
          <p:cNvSpPr/>
          <p:nvPr/>
        </p:nvSpPr>
        <p:spPr>
          <a:xfrm>
            <a:off x="6041898" y="5513832"/>
            <a:ext cx="6697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American Literature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美国文学</a:t>
            </a:r>
            <a:endParaRPr lang="en-US" sz="800" dirty="0"/>
          </a:p>
        </p:txBody>
      </p:sp>
      <p:sp>
        <p:nvSpPr>
          <p:cNvPr id="90" name="Shape 82"/>
          <p:cNvSpPr/>
          <p:nvPr/>
        </p:nvSpPr>
        <p:spPr>
          <a:xfrm>
            <a:off x="457200" y="6217920"/>
            <a:ext cx="2251710" cy="274320"/>
          </a:xfrm>
          <a:prstGeom prst="roundRect">
            <a:avLst>
              <a:gd name="adj" fmla="val 50000"/>
            </a:avLst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91" name="Text 83"/>
          <p:cNvSpPr/>
          <p:nvPr/>
        </p:nvSpPr>
        <p:spPr>
          <a:xfrm>
            <a:off x="594359" y="6217920"/>
            <a:ext cx="1934831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32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Accelerated Lane  </a:t>
            </a:r>
            <a:r>
              <a:rPr lang="en-US" sz="1000" b="1" dirty="0">
                <a:solidFill>
                  <a:srgbClr val="0032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加速课程</a:t>
            </a:r>
            <a:endParaRPr lang="en-US" sz="1200" dirty="0"/>
          </a:p>
        </p:txBody>
      </p:sp>
      <p:sp>
        <p:nvSpPr>
          <p:cNvPr id="92" name="Text 84"/>
          <p:cNvSpPr/>
          <p:nvPr/>
        </p:nvSpPr>
        <p:spPr>
          <a:xfrm>
            <a:off x="1490472" y="6583680"/>
            <a:ext cx="140131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100" dirty="0">
                <a:solidFill>
                  <a:srgbClr val="003253"/>
                </a:solidFill>
              </a:rPr>
              <a:t>GRADE 9</a:t>
            </a:r>
            <a:endParaRPr lang="en-US" sz="900" dirty="0"/>
          </a:p>
        </p:txBody>
      </p:sp>
      <p:sp>
        <p:nvSpPr>
          <p:cNvPr id="93" name="Shape 85"/>
          <p:cNvSpPr/>
          <p:nvPr/>
        </p:nvSpPr>
        <p:spPr>
          <a:xfrm>
            <a:off x="1673352" y="6766560"/>
            <a:ext cx="1035558" cy="22860"/>
          </a:xfrm>
          <a:prstGeom prst="rect">
            <a:avLst/>
          </a:prstGeom>
          <a:solidFill>
            <a:srgbClr val="2FCCD6">
              <a:alpha val="55000"/>
            </a:srgbClr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94" name="Text 86"/>
          <p:cNvSpPr/>
          <p:nvPr/>
        </p:nvSpPr>
        <p:spPr>
          <a:xfrm>
            <a:off x="2964942" y="6583680"/>
            <a:ext cx="140131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100" dirty="0">
                <a:solidFill>
                  <a:srgbClr val="003253"/>
                </a:solidFill>
              </a:rPr>
              <a:t>GRADE 10</a:t>
            </a:r>
            <a:endParaRPr lang="en-US" sz="900" dirty="0"/>
          </a:p>
        </p:txBody>
      </p:sp>
      <p:sp>
        <p:nvSpPr>
          <p:cNvPr id="95" name="Shape 87"/>
          <p:cNvSpPr/>
          <p:nvPr/>
        </p:nvSpPr>
        <p:spPr>
          <a:xfrm>
            <a:off x="3147822" y="6766560"/>
            <a:ext cx="1035558" cy="22860"/>
          </a:xfrm>
          <a:prstGeom prst="rect">
            <a:avLst/>
          </a:prstGeom>
          <a:solidFill>
            <a:srgbClr val="2FCCD6">
              <a:alpha val="55000"/>
            </a:srgbClr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96" name="Text 88"/>
          <p:cNvSpPr/>
          <p:nvPr/>
        </p:nvSpPr>
        <p:spPr>
          <a:xfrm>
            <a:off x="4439412" y="6583680"/>
            <a:ext cx="140131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100" dirty="0">
                <a:solidFill>
                  <a:srgbClr val="003253"/>
                </a:solidFill>
              </a:rPr>
              <a:t>GRADE 11</a:t>
            </a:r>
            <a:endParaRPr lang="en-US" sz="900" dirty="0"/>
          </a:p>
        </p:txBody>
      </p:sp>
      <p:sp>
        <p:nvSpPr>
          <p:cNvPr id="97" name="Shape 89"/>
          <p:cNvSpPr/>
          <p:nvPr/>
        </p:nvSpPr>
        <p:spPr>
          <a:xfrm>
            <a:off x="4622292" y="6766560"/>
            <a:ext cx="1035558" cy="22860"/>
          </a:xfrm>
          <a:prstGeom prst="rect">
            <a:avLst/>
          </a:prstGeom>
          <a:solidFill>
            <a:srgbClr val="2FCCD6">
              <a:alpha val="55000"/>
            </a:srgbClr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98" name="Text 90"/>
          <p:cNvSpPr/>
          <p:nvPr/>
        </p:nvSpPr>
        <p:spPr>
          <a:xfrm>
            <a:off x="5913882" y="6583680"/>
            <a:ext cx="140131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100" dirty="0">
                <a:solidFill>
                  <a:srgbClr val="003253"/>
                </a:solidFill>
              </a:rPr>
              <a:t>GRADE 12</a:t>
            </a:r>
            <a:endParaRPr lang="en-US" sz="900" dirty="0"/>
          </a:p>
        </p:txBody>
      </p:sp>
      <p:sp>
        <p:nvSpPr>
          <p:cNvPr id="99" name="Shape 91"/>
          <p:cNvSpPr/>
          <p:nvPr/>
        </p:nvSpPr>
        <p:spPr>
          <a:xfrm>
            <a:off x="6096762" y="6766560"/>
            <a:ext cx="1035558" cy="22860"/>
          </a:xfrm>
          <a:prstGeom prst="rect">
            <a:avLst/>
          </a:prstGeom>
          <a:solidFill>
            <a:srgbClr val="2FCCD6">
              <a:alpha val="55000"/>
            </a:srgbClr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00" name="Shape 92"/>
          <p:cNvSpPr/>
          <p:nvPr/>
        </p:nvSpPr>
        <p:spPr>
          <a:xfrm>
            <a:off x="457200" y="6876288"/>
            <a:ext cx="960120" cy="566928"/>
          </a:xfrm>
          <a:prstGeom prst="roundRect">
            <a:avLst>
              <a:gd name="adj" fmla="val 8065"/>
            </a:avLst>
          </a:prstGeom>
          <a:solidFill>
            <a:srgbClr val="003253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01" name="Text 93"/>
          <p:cNvSpPr/>
          <p:nvPr/>
        </p:nvSpPr>
        <p:spPr>
          <a:xfrm>
            <a:off x="530352" y="6876288"/>
            <a:ext cx="850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 Core</a:t>
            </a:r>
            <a:endParaRPr lang="en-US" sz="900" dirty="0"/>
          </a:p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商业核心</a:t>
            </a:r>
            <a:endParaRPr lang="en-US" sz="900" dirty="0"/>
          </a:p>
        </p:txBody>
      </p:sp>
      <p:sp>
        <p:nvSpPr>
          <p:cNvPr id="102" name="Shape 94"/>
          <p:cNvSpPr/>
          <p:nvPr/>
        </p:nvSpPr>
        <p:spPr>
          <a:xfrm>
            <a:off x="1490472" y="6876288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B3EBF4"/>
          </a:solidFill>
          <a:ln w="12700">
            <a:solidFill>
              <a:srgbClr val="9BDCE8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03" name="Text 95"/>
          <p:cNvSpPr/>
          <p:nvPr/>
        </p:nvSpPr>
        <p:spPr>
          <a:xfrm>
            <a:off x="1618488" y="6931152"/>
            <a:ext cx="99669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Applied: Model UN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zh-CN" alt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实践课</a:t>
            </a:r>
            <a:r>
              <a:rPr 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：模拟联合国</a:t>
            </a:r>
            <a:endParaRPr lang="en-US" sz="800" dirty="0"/>
          </a:p>
        </p:txBody>
      </p:sp>
      <p:sp>
        <p:nvSpPr>
          <p:cNvPr id="104" name="Shape 96"/>
          <p:cNvSpPr/>
          <p:nvPr/>
        </p:nvSpPr>
        <p:spPr>
          <a:xfrm>
            <a:off x="2964942" y="6876288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B3EBF4"/>
          </a:solidFill>
          <a:ln w="12700">
            <a:solidFill>
              <a:srgbClr val="9BDCE8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05" name="Shape 97"/>
          <p:cNvSpPr/>
          <p:nvPr/>
        </p:nvSpPr>
        <p:spPr>
          <a:xfrm>
            <a:off x="2964942" y="6903720"/>
            <a:ext cx="64008" cy="512064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06" name="Text 98"/>
          <p:cNvSpPr/>
          <p:nvPr/>
        </p:nvSpPr>
        <p:spPr>
          <a:xfrm>
            <a:off x="3092958" y="6931152"/>
            <a:ext cx="85267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Microeconomics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AP微观经济</a:t>
            </a:r>
            <a:endParaRPr lang="en-US" sz="800" dirty="0"/>
          </a:p>
        </p:txBody>
      </p:sp>
      <p:pic>
        <p:nvPicPr>
          <p:cNvPr id="107" name="Image 6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5636" y="6940296"/>
            <a:ext cx="310896" cy="310896"/>
          </a:xfrm>
          <a:prstGeom prst="rect">
            <a:avLst/>
          </a:prstGeom>
        </p:spPr>
      </p:pic>
      <p:sp>
        <p:nvSpPr>
          <p:cNvPr id="108" name="Shape 99"/>
          <p:cNvSpPr/>
          <p:nvPr/>
        </p:nvSpPr>
        <p:spPr>
          <a:xfrm>
            <a:off x="3890772" y="7196328"/>
            <a:ext cx="384048" cy="155448"/>
          </a:xfrm>
          <a:prstGeom prst="roundRect">
            <a:avLst>
              <a:gd name="adj" fmla="val 17647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09" name="Text 100"/>
          <p:cNvSpPr/>
          <p:nvPr/>
        </p:nvSpPr>
        <p:spPr>
          <a:xfrm>
            <a:off x="3845052" y="7191756"/>
            <a:ext cx="4754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</a:rPr>
              <a:t>AP</a:t>
            </a:r>
            <a:endParaRPr lang="en-US" sz="750" dirty="0"/>
          </a:p>
        </p:txBody>
      </p:sp>
      <p:sp>
        <p:nvSpPr>
          <p:cNvPr id="110" name="Shape 101"/>
          <p:cNvSpPr/>
          <p:nvPr/>
        </p:nvSpPr>
        <p:spPr>
          <a:xfrm>
            <a:off x="4439412" y="6876288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B3EBF4"/>
          </a:solidFill>
          <a:ln w="12700">
            <a:solidFill>
              <a:srgbClr val="9BDCE8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11" name="Shape 102"/>
          <p:cNvSpPr/>
          <p:nvPr/>
        </p:nvSpPr>
        <p:spPr>
          <a:xfrm>
            <a:off x="4439412" y="6903720"/>
            <a:ext cx="64008" cy="512064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12" name="Text 103"/>
          <p:cNvSpPr/>
          <p:nvPr/>
        </p:nvSpPr>
        <p:spPr>
          <a:xfrm>
            <a:off x="4567428" y="6931152"/>
            <a:ext cx="6697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Macroeconomics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AP宏观经济</a:t>
            </a:r>
            <a:endParaRPr lang="en-US" sz="800" dirty="0"/>
          </a:p>
        </p:txBody>
      </p:sp>
      <p:pic>
        <p:nvPicPr>
          <p:cNvPr id="113" name="Image 7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0106" y="6940296"/>
            <a:ext cx="310896" cy="310896"/>
          </a:xfrm>
          <a:prstGeom prst="rect">
            <a:avLst/>
          </a:prstGeom>
        </p:spPr>
      </p:pic>
      <p:sp>
        <p:nvSpPr>
          <p:cNvPr id="114" name="Shape 104"/>
          <p:cNvSpPr/>
          <p:nvPr/>
        </p:nvSpPr>
        <p:spPr>
          <a:xfrm>
            <a:off x="5365242" y="7196328"/>
            <a:ext cx="384048" cy="155448"/>
          </a:xfrm>
          <a:prstGeom prst="roundRect">
            <a:avLst>
              <a:gd name="adj" fmla="val 17647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15" name="Text 105"/>
          <p:cNvSpPr/>
          <p:nvPr/>
        </p:nvSpPr>
        <p:spPr>
          <a:xfrm>
            <a:off x="5319522" y="7191756"/>
            <a:ext cx="4754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</a:rPr>
              <a:t>AP</a:t>
            </a:r>
            <a:endParaRPr lang="en-US" sz="750" dirty="0"/>
          </a:p>
        </p:txBody>
      </p:sp>
      <p:sp>
        <p:nvSpPr>
          <p:cNvPr id="116" name="Shape 106"/>
          <p:cNvSpPr/>
          <p:nvPr/>
        </p:nvSpPr>
        <p:spPr>
          <a:xfrm>
            <a:off x="5913882" y="6876288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B3EBF4"/>
          </a:solidFill>
          <a:ln w="12700">
            <a:solidFill>
              <a:srgbClr val="9BDCE8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17" name="Shape 107"/>
          <p:cNvSpPr/>
          <p:nvPr/>
        </p:nvSpPr>
        <p:spPr>
          <a:xfrm>
            <a:off x="5913882" y="6903720"/>
            <a:ext cx="64008" cy="512064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18" name="Text 108"/>
          <p:cNvSpPr/>
          <p:nvPr/>
        </p:nvSpPr>
        <p:spPr>
          <a:xfrm>
            <a:off x="6041898" y="6931152"/>
            <a:ext cx="6697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Business &amp; Finance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700" dirty="0" err="1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AP商业与</a:t>
            </a:r>
            <a:r>
              <a:rPr lang="zh-CN" alt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金融</a:t>
            </a:r>
            <a:endParaRPr lang="en-US" sz="800" dirty="0"/>
          </a:p>
        </p:txBody>
      </p:sp>
      <p:pic>
        <p:nvPicPr>
          <p:cNvPr id="119" name="Image 8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94576" y="6940296"/>
            <a:ext cx="310896" cy="310896"/>
          </a:xfrm>
          <a:prstGeom prst="rect">
            <a:avLst/>
          </a:prstGeom>
        </p:spPr>
      </p:pic>
      <p:sp>
        <p:nvSpPr>
          <p:cNvPr id="120" name="Shape 109"/>
          <p:cNvSpPr/>
          <p:nvPr/>
        </p:nvSpPr>
        <p:spPr>
          <a:xfrm>
            <a:off x="6839712" y="7196328"/>
            <a:ext cx="384048" cy="155448"/>
          </a:xfrm>
          <a:prstGeom prst="roundRect">
            <a:avLst>
              <a:gd name="adj" fmla="val 17647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21" name="Text 110"/>
          <p:cNvSpPr/>
          <p:nvPr/>
        </p:nvSpPr>
        <p:spPr>
          <a:xfrm>
            <a:off x="6793992" y="7191756"/>
            <a:ext cx="4754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</a:rPr>
              <a:t>AP</a:t>
            </a:r>
            <a:endParaRPr lang="en-US" sz="750" dirty="0"/>
          </a:p>
        </p:txBody>
      </p:sp>
      <p:sp>
        <p:nvSpPr>
          <p:cNvPr id="122" name="Shape 111"/>
          <p:cNvSpPr/>
          <p:nvPr/>
        </p:nvSpPr>
        <p:spPr>
          <a:xfrm>
            <a:off x="457200" y="7525512"/>
            <a:ext cx="960120" cy="566928"/>
          </a:xfrm>
          <a:prstGeom prst="roundRect">
            <a:avLst>
              <a:gd name="adj" fmla="val 8065"/>
            </a:avLst>
          </a:prstGeom>
          <a:solidFill>
            <a:srgbClr val="1D95A4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23" name="Text 112"/>
          <p:cNvSpPr/>
          <p:nvPr/>
        </p:nvSpPr>
        <p:spPr>
          <a:xfrm>
            <a:off x="530352" y="7525512"/>
            <a:ext cx="850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Mathematics</a:t>
            </a:r>
            <a:endParaRPr lang="en-US" sz="900" dirty="0"/>
          </a:p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数学</a:t>
            </a:r>
            <a:endParaRPr lang="en-US" sz="900" dirty="0"/>
          </a:p>
        </p:txBody>
      </p:sp>
      <p:sp>
        <p:nvSpPr>
          <p:cNvPr id="124" name="Shape 113"/>
          <p:cNvSpPr/>
          <p:nvPr/>
        </p:nvSpPr>
        <p:spPr>
          <a:xfrm>
            <a:off x="1490472" y="7525512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25" name="Text 114"/>
          <p:cNvSpPr/>
          <p:nvPr/>
        </p:nvSpPr>
        <p:spPr>
          <a:xfrm>
            <a:off x="1618488" y="7580376"/>
            <a:ext cx="6697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Integrated Math II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综合数学 II</a:t>
            </a:r>
            <a:endParaRPr lang="en-US" sz="800" dirty="0"/>
          </a:p>
        </p:txBody>
      </p:sp>
      <p:sp>
        <p:nvSpPr>
          <p:cNvPr id="126" name="Shape 115"/>
          <p:cNvSpPr/>
          <p:nvPr/>
        </p:nvSpPr>
        <p:spPr>
          <a:xfrm>
            <a:off x="2964942" y="7525512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27" name="Shape 116"/>
          <p:cNvSpPr/>
          <p:nvPr/>
        </p:nvSpPr>
        <p:spPr>
          <a:xfrm>
            <a:off x="2964942" y="7552944"/>
            <a:ext cx="64008" cy="512064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28" name="Text 117"/>
          <p:cNvSpPr/>
          <p:nvPr/>
        </p:nvSpPr>
        <p:spPr>
          <a:xfrm>
            <a:off x="3092958" y="7580376"/>
            <a:ext cx="6697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Pre-Calculus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</a:t>
            </a:r>
            <a:r>
              <a:rPr lang="zh-CN" alt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预备</a:t>
            </a:r>
            <a:r>
              <a:rPr lang="en-US" sz="700" dirty="0" err="1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微积</a:t>
            </a:r>
            <a:r>
              <a:rPr lang="zh-CN" alt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分</a:t>
            </a:r>
            <a:endParaRPr lang="en-US" sz="800" dirty="0"/>
          </a:p>
        </p:txBody>
      </p:sp>
      <p:pic>
        <p:nvPicPr>
          <p:cNvPr id="129" name="Image 9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5636" y="7589520"/>
            <a:ext cx="310896" cy="310896"/>
          </a:xfrm>
          <a:prstGeom prst="rect">
            <a:avLst/>
          </a:prstGeom>
        </p:spPr>
      </p:pic>
      <p:sp>
        <p:nvSpPr>
          <p:cNvPr id="130" name="Shape 118"/>
          <p:cNvSpPr/>
          <p:nvPr/>
        </p:nvSpPr>
        <p:spPr>
          <a:xfrm>
            <a:off x="3890772" y="7845552"/>
            <a:ext cx="384048" cy="155448"/>
          </a:xfrm>
          <a:prstGeom prst="roundRect">
            <a:avLst>
              <a:gd name="adj" fmla="val 17647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31" name="Text 119"/>
          <p:cNvSpPr/>
          <p:nvPr/>
        </p:nvSpPr>
        <p:spPr>
          <a:xfrm>
            <a:off x="3845052" y="7840980"/>
            <a:ext cx="4754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</a:rPr>
              <a:t>AP</a:t>
            </a:r>
            <a:endParaRPr lang="en-US" sz="750" dirty="0"/>
          </a:p>
        </p:txBody>
      </p:sp>
      <p:sp>
        <p:nvSpPr>
          <p:cNvPr id="132" name="Shape 120"/>
          <p:cNvSpPr/>
          <p:nvPr/>
        </p:nvSpPr>
        <p:spPr>
          <a:xfrm>
            <a:off x="4439412" y="7525512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33" name="Shape 121"/>
          <p:cNvSpPr/>
          <p:nvPr/>
        </p:nvSpPr>
        <p:spPr>
          <a:xfrm>
            <a:off x="4439412" y="7552944"/>
            <a:ext cx="64008" cy="512064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34" name="Text 122"/>
          <p:cNvSpPr/>
          <p:nvPr/>
        </p:nvSpPr>
        <p:spPr>
          <a:xfrm>
            <a:off x="4567428" y="7580376"/>
            <a:ext cx="6697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Calculus AB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AP微积分AB</a:t>
            </a:r>
            <a:endParaRPr lang="en-US" sz="800" dirty="0"/>
          </a:p>
        </p:txBody>
      </p:sp>
      <p:pic>
        <p:nvPicPr>
          <p:cNvPr id="135" name="Image 1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0106" y="7589520"/>
            <a:ext cx="310896" cy="310896"/>
          </a:xfrm>
          <a:prstGeom prst="rect">
            <a:avLst/>
          </a:prstGeom>
        </p:spPr>
      </p:pic>
      <p:sp>
        <p:nvSpPr>
          <p:cNvPr id="136" name="Shape 123"/>
          <p:cNvSpPr/>
          <p:nvPr/>
        </p:nvSpPr>
        <p:spPr>
          <a:xfrm>
            <a:off x="5365242" y="7845552"/>
            <a:ext cx="384048" cy="155448"/>
          </a:xfrm>
          <a:prstGeom prst="roundRect">
            <a:avLst>
              <a:gd name="adj" fmla="val 17647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37" name="Text 124"/>
          <p:cNvSpPr/>
          <p:nvPr/>
        </p:nvSpPr>
        <p:spPr>
          <a:xfrm>
            <a:off x="5319522" y="7840980"/>
            <a:ext cx="4754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</a:rPr>
              <a:t>AP</a:t>
            </a:r>
            <a:endParaRPr lang="en-US" sz="750" dirty="0"/>
          </a:p>
        </p:txBody>
      </p:sp>
      <p:sp>
        <p:nvSpPr>
          <p:cNvPr id="138" name="Shape 125"/>
          <p:cNvSpPr/>
          <p:nvPr/>
        </p:nvSpPr>
        <p:spPr>
          <a:xfrm>
            <a:off x="5913882" y="7525512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39" name="Shape 126"/>
          <p:cNvSpPr/>
          <p:nvPr/>
        </p:nvSpPr>
        <p:spPr>
          <a:xfrm>
            <a:off x="5913882" y="7552944"/>
            <a:ext cx="64008" cy="512064"/>
          </a:xfrm>
          <a:prstGeom prst="rect">
            <a:avLst/>
          </a:prstGeom>
          <a:solidFill>
            <a:srgbClr val="D445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40" name="Text 127"/>
          <p:cNvSpPr/>
          <p:nvPr/>
        </p:nvSpPr>
        <p:spPr>
          <a:xfrm>
            <a:off x="6041898" y="7580376"/>
            <a:ext cx="6697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Calculus III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微积分 III</a:t>
            </a:r>
            <a:endParaRPr lang="en-US" sz="800" dirty="0"/>
          </a:p>
        </p:txBody>
      </p:sp>
      <p:pic>
        <p:nvPicPr>
          <p:cNvPr id="141" name="Image 1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94576" y="7580376"/>
            <a:ext cx="329184" cy="274320"/>
          </a:xfrm>
          <a:prstGeom prst="rect">
            <a:avLst/>
          </a:prstGeom>
        </p:spPr>
      </p:pic>
      <p:sp>
        <p:nvSpPr>
          <p:cNvPr id="142" name="Shape 128"/>
          <p:cNvSpPr/>
          <p:nvPr/>
        </p:nvSpPr>
        <p:spPr>
          <a:xfrm>
            <a:off x="6812280" y="7680960"/>
            <a:ext cx="384048" cy="155448"/>
          </a:xfrm>
          <a:prstGeom prst="roundRect">
            <a:avLst>
              <a:gd name="adj" fmla="val 17647"/>
            </a:avLst>
          </a:prstGeom>
          <a:solidFill>
            <a:srgbClr val="D445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43" name="Text 129"/>
          <p:cNvSpPr/>
          <p:nvPr/>
        </p:nvSpPr>
        <p:spPr>
          <a:xfrm>
            <a:off x="6766560" y="7676388"/>
            <a:ext cx="4754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</a:rPr>
              <a:t>SUPA</a:t>
            </a:r>
            <a:endParaRPr lang="en-US" sz="750" dirty="0"/>
          </a:p>
        </p:txBody>
      </p:sp>
      <p:sp>
        <p:nvSpPr>
          <p:cNvPr id="144" name="Text 130"/>
          <p:cNvSpPr/>
          <p:nvPr/>
        </p:nvSpPr>
        <p:spPr>
          <a:xfrm>
            <a:off x="6748272" y="7854696"/>
            <a:ext cx="5486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D44500"/>
                </a:solidFill>
              </a:rPr>
              <a:t>MAT 397</a:t>
            </a:r>
            <a:endParaRPr lang="en-US" sz="750" dirty="0"/>
          </a:p>
        </p:txBody>
      </p:sp>
      <p:sp>
        <p:nvSpPr>
          <p:cNvPr id="145" name="Shape 131"/>
          <p:cNvSpPr/>
          <p:nvPr/>
        </p:nvSpPr>
        <p:spPr>
          <a:xfrm>
            <a:off x="457200" y="8174736"/>
            <a:ext cx="960120" cy="566928"/>
          </a:xfrm>
          <a:prstGeom prst="roundRect">
            <a:avLst>
              <a:gd name="adj" fmla="val 8065"/>
            </a:avLst>
          </a:prstGeom>
          <a:solidFill>
            <a:srgbClr val="1D95A4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46" name="Text 132"/>
          <p:cNvSpPr/>
          <p:nvPr/>
        </p:nvSpPr>
        <p:spPr>
          <a:xfrm>
            <a:off x="530352" y="8174736"/>
            <a:ext cx="850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Social Studies</a:t>
            </a:r>
            <a:endParaRPr lang="en-US" sz="900" dirty="0"/>
          </a:p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社会研究</a:t>
            </a:r>
            <a:endParaRPr lang="en-US" sz="900" dirty="0"/>
          </a:p>
        </p:txBody>
      </p:sp>
      <p:sp>
        <p:nvSpPr>
          <p:cNvPr id="147" name="Shape 133"/>
          <p:cNvSpPr/>
          <p:nvPr/>
        </p:nvSpPr>
        <p:spPr>
          <a:xfrm>
            <a:off x="1490472" y="8174736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48" name="Text 134"/>
          <p:cNvSpPr/>
          <p:nvPr/>
        </p:nvSpPr>
        <p:spPr>
          <a:xfrm>
            <a:off x="1618488" y="8229600"/>
            <a:ext cx="6697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Ancient World Studies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古代世界研究</a:t>
            </a:r>
            <a:endParaRPr lang="en-US" sz="800" dirty="0"/>
          </a:p>
        </p:txBody>
      </p:sp>
      <p:sp>
        <p:nvSpPr>
          <p:cNvPr id="149" name="Shape 135"/>
          <p:cNvSpPr/>
          <p:nvPr/>
        </p:nvSpPr>
        <p:spPr>
          <a:xfrm>
            <a:off x="2964942" y="8174736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50" name="Shape 136"/>
          <p:cNvSpPr/>
          <p:nvPr/>
        </p:nvSpPr>
        <p:spPr>
          <a:xfrm>
            <a:off x="2964942" y="8202168"/>
            <a:ext cx="64008" cy="512064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51" name="Text 137"/>
          <p:cNvSpPr/>
          <p:nvPr/>
        </p:nvSpPr>
        <p:spPr>
          <a:xfrm>
            <a:off x="3092958" y="8229600"/>
            <a:ext cx="6697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World History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AP世界历史</a:t>
            </a:r>
            <a:endParaRPr lang="en-US" sz="800" dirty="0"/>
          </a:p>
        </p:txBody>
      </p:sp>
      <p:pic>
        <p:nvPicPr>
          <p:cNvPr id="152" name="Image 1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5636" y="8238744"/>
            <a:ext cx="310896" cy="310896"/>
          </a:xfrm>
          <a:prstGeom prst="rect">
            <a:avLst/>
          </a:prstGeom>
        </p:spPr>
      </p:pic>
      <p:sp>
        <p:nvSpPr>
          <p:cNvPr id="153" name="Shape 138"/>
          <p:cNvSpPr/>
          <p:nvPr/>
        </p:nvSpPr>
        <p:spPr>
          <a:xfrm>
            <a:off x="3890772" y="8494776"/>
            <a:ext cx="384048" cy="155448"/>
          </a:xfrm>
          <a:prstGeom prst="roundRect">
            <a:avLst>
              <a:gd name="adj" fmla="val 17647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54" name="Text 139"/>
          <p:cNvSpPr/>
          <p:nvPr/>
        </p:nvSpPr>
        <p:spPr>
          <a:xfrm>
            <a:off x="3845052" y="8490204"/>
            <a:ext cx="4754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</a:rPr>
              <a:t>AP</a:t>
            </a:r>
            <a:endParaRPr lang="en-US" sz="750" dirty="0"/>
          </a:p>
        </p:txBody>
      </p:sp>
      <p:sp>
        <p:nvSpPr>
          <p:cNvPr id="155" name="Shape 140"/>
          <p:cNvSpPr/>
          <p:nvPr/>
        </p:nvSpPr>
        <p:spPr>
          <a:xfrm>
            <a:off x="4439412" y="8174736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56" name="Shape 141"/>
          <p:cNvSpPr/>
          <p:nvPr/>
        </p:nvSpPr>
        <p:spPr>
          <a:xfrm>
            <a:off x="4439412" y="8202168"/>
            <a:ext cx="64008" cy="512064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57" name="Text 142"/>
          <p:cNvSpPr/>
          <p:nvPr/>
        </p:nvSpPr>
        <p:spPr>
          <a:xfrm>
            <a:off x="4567428" y="8229600"/>
            <a:ext cx="6697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US History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AP美国历史</a:t>
            </a:r>
            <a:endParaRPr lang="en-US" sz="800" dirty="0"/>
          </a:p>
        </p:txBody>
      </p:sp>
      <p:pic>
        <p:nvPicPr>
          <p:cNvPr id="158" name="Image 1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0106" y="8238744"/>
            <a:ext cx="310896" cy="310896"/>
          </a:xfrm>
          <a:prstGeom prst="rect">
            <a:avLst/>
          </a:prstGeom>
        </p:spPr>
      </p:pic>
      <p:sp>
        <p:nvSpPr>
          <p:cNvPr id="159" name="Shape 143"/>
          <p:cNvSpPr/>
          <p:nvPr/>
        </p:nvSpPr>
        <p:spPr>
          <a:xfrm>
            <a:off x="5365242" y="8494776"/>
            <a:ext cx="384048" cy="155448"/>
          </a:xfrm>
          <a:prstGeom prst="roundRect">
            <a:avLst>
              <a:gd name="adj" fmla="val 17647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60" name="Text 144"/>
          <p:cNvSpPr/>
          <p:nvPr/>
        </p:nvSpPr>
        <p:spPr>
          <a:xfrm>
            <a:off x="5319522" y="8490204"/>
            <a:ext cx="4754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</a:rPr>
              <a:t>AP</a:t>
            </a:r>
            <a:endParaRPr lang="en-US" sz="750" dirty="0"/>
          </a:p>
        </p:txBody>
      </p:sp>
      <p:sp>
        <p:nvSpPr>
          <p:cNvPr id="161" name="Shape 145"/>
          <p:cNvSpPr/>
          <p:nvPr/>
        </p:nvSpPr>
        <p:spPr>
          <a:xfrm>
            <a:off x="5913882" y="8174736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62" name="Shape 146"/>
          <p:cNvSpPr/>
          <p:nvPr/>
        </p:nvSpPr>
        <p:spPr>
          <a:xfrm>
            <a:off x="5913882" y="8202168"/>
            <a:ext cx="64008" cy="512064"/>
          </a:xfrm>
          <a:prstGeom prst="rect">
            <a:avLst/>
          </a:prstGeom>
          <a:solidFill>
            <a:srgbClr val="D445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63" name="Text 147"/>
          <p:cNvSpPr/>
          <p:nvPr/>
        </p:nvSpPr>
        <p:spPr>
          <a:xfrm>
            <a:off x="6041898" y="8229600"/>
            <a:ext cx="6697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Intro to Sociology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社会学导论</a:t>
            </a:r>
            <a:endParaRPr lang="en-US" sz="800" dirty="0"/>
          </a:p>
        </p:txBody>
      </p:sp>
      <p:pic>
        <p:nvPicPr>
          <p:cNvPr id="164" name="Image 14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94576" y="8229600"/>
            <a:ext cx="329184" cy="274320"/>
          </a:xfrm>
          <a:prstGeom prst="rect">
            <a:avLst/>
          </a:prstGeom>
        </p:spPr>
      </p:pic>
      <p:sp>
        <p:nvSpPr>
          <p:cNvPr id="165" name="Shape 148"/>
          <p:cNvSpPr/>
          <p:nvPr/>
        </p:nvSpPr>
        <p:spPr>
          <a:xfrm>
            <a:off x="6812280" y="8330184"/>
            <a:ext cx="384048" cy="155448"/>
          </a:xfrm>
          <a:prstGeom prst="roundRect">
            <a:avLst>
              <a:gd name="adj" fmla="val 17647"/>
            </a:avLst>
          </a:prstGeom>
          <a:solidFill>
            <a:srgbClr val="D445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66" name="Text 149"/>
          <p:cNvSpPr/>
          <p:nvPr/>
        </p:nvSpPr>
        <p:spPr>
          <a:xfrm>
            <a:off x="6766560" y="8325612"/>
            <a:ext cx="4754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</a:rPr>
              <a:t>SUPA</a:t>
            </a:r>
            <a:endParaRPr lang="en-US" sz="750" dirty="0"/>
          </a:p>
        </p:txBody>
      </p:sp>
      <p:sp>
        <p:nvSpPr>
          <p:cNvPr id="167" name="Text 150"/>
          <p:cNvSpPr/>
          <p:nvPr/>
        </p:nvSpPr>
        <p:spPr>
          <a:xfrm>
            <a:off x="6748272" y="8503920"/>
            <a:ext cx="5486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D44500"/>
                </a:solidFill>
              </a:rPr>
              <a:t>SOC 101</a:t>
            </a:r>
            <a:endParaRPr lang="en-US" sz="750" dirty="0"/>
          </a:p>
        </p:txBody>
      </p:sp>
      <p:sp>
        <p:nvSpPr>
          <p:cNvPr id="168" name="Shape 151"/>
          <p:cNvSpPr/>
          <p:nvPr/>
        </p:nvSpPr>
        <p:spPr>
          <a:xfrm>
            <a:off x="457200" y="8823960"/>
            <a:ext cx="960120" cy="566928"/>
          </a:xfrm>
          <a:prstGeom prst="roundRect">
            <a:avLst>
              <a:gd name="adj" fmla="val 8065"/>
            </a:avLst>
          </a:prstGeom>
          <a:solidFill>
            <a:srgbClr val="1D95A4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69" name="Text 152"/>
          <p:cNvSpPr/>
          <p:nvPr/>
        </p:nvSpPr>
        <p:spPr>
          <a:xfrm>
            <a:off x="530352" y="8823960"/>
            <a:ext cx="850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English</a:t>
            </a:r>
            <a:endParaRPr lang="en-US" sz="900" dirty="0"/>
          </a:p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英语</a:t>
            </a:r>
            <a:endParaRPr lang="en-US" sz="900" dirty="0"/>
          </a:p>
        </p:txBody>
      </p:sp>
      <p:sp>
        <p:nvSpPr>
          <p:cNvPr id="170" name="Shape 153"/>
          <p:cNvSpPr/>
          <p:nvPr/>
        </p:nvSpPr>
        <p:spPr>
          <a:xfrm>
            <a:off x="1490472" y="8823960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71" name="Text 154"/>
          <p:cNvSpPr/>
          <p:nvPr/>
        </p:nvSpPr>
        <p:spPr>
          <a:xfrm>
            <a:off x="1618488" y="8878824"/>
            <a:ext cx="6697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Ancient World Lit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古代世界文学</a:t>
            </a:r>
            <a:endParaRPr lang="en-US" sz="800" dirty="0"/>
          </a:p>
        </p:txBody>
      </p:sp>
      <p:sp>
        <p:nvSpPr>
          <p:cNvPr id="172" name="Shape 155"/>
          <p:cNvSpPr/>
          <p:nvPr/>
        </p:nvSpPr>
        <p:spPr>
          <a:xfrm>
            <a:off x="2964942" y="8823960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73" name="Text 156"/>
          <p:cNvSpPr/>
          <p:nvPr/>
        </p:nvSpPr>
        <p:spPr>
          <a:xfrm>
            <a:off x="3092958" y="8878824"/>
            <a:ext cx="6697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Pre-AP English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AP预备英语</a:t>
            </a:r>
            <a:endParaRPr lang="en-US" sz="800" dirty="0"/>
          </a:p>
        </p:txBody>
      </p:sp>
      <p:sp>
        <p:nvSpPr>
          <p:cNvPr id="174" name="Shape 157"/>
          <p:cNvSpPr/>
          <p:nvPr/>
        </p:nvSpPr>
        <p:spPr>
          <a:xfrm>
            <a:off x="4439412" y="8823960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75" name="Shape 158"/>
          <p:cNvSpPr/>
          <p:nvPr/>
        </p:nvSpPr>
        <p:spPr>
          <a:xfrm>
            <a:off x="4439412" y="8851392"/>
            <a:ext cx="64008" cy="512064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76" name="Text 159"/>
          <p:cNvSpPr/>
          <p:nvPr/>
        </p:nvSpPr>
        <p:spPr>
          <a:xfrm>
            <a:off x="4567428" y="8878824"/>
            <a:ext cx="6697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English Lang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AP英语语言</a:t>
            </a:r>
            <a:endParaRPr lang="en-US" sz="800" dirty="0"/>
          </a:p>
        </p:txBody>
      </p:sp>
      <p:pic>
        <p:nvPicPr>
          <p:cNvPr id="177" name="Image 15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0106" y="8887968"/>
            <a:ext cx="310896" cy="310896"/>
          </a:xfrm>
          <a:prstGeom prst="rect">
            <a:avLst/>
          </a:prstGeom>
        </p:spPr>
      </p:pic>
      <p:sp>
        <p:nvSpPr>
          <p:cNvPr id="178" name="Shape 160"/>
          <p:cNvSpPr/>
          <p:nvPr/>
        </p:nvSpPr>
        <p:spPr>
          <a:xfrm>
            <a:off x="5365242" y="9144000"/>
            <a:ext cx="384048" cy="155448"/>
          </a:xfrm>
          <a:prstGeom prst="roundRect">
            <a:avLst>
              <a:gd name="adj" fmla="val 17647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79" name="Text 161"/>
          <p:cNvSpPr/>
          <p:nvPr/>
        </p:nvSpPr>
        <p:spPr>
          <a:xfrm>
            <a:off x="5319522" y="9139428"/>
            <a:ext cx="4754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</a:rPr>
              <a:t>AP</a:t>
            </a:r>
            <a:endParaRPr lang="en-US" sz="750" dirty="0"/>
          </a:p>
        </p:txBody>
      </p:sp>
      <p:sp>
        <p:nvSpPr>
          <p:cNvPr id="180" name="Shape 162"/>
          <p:cNvSpPr/>
          <p:nvPr/>
        </p:nvSpPr>
        <p:spPr>
          <a:xfrm>
            <a:off x="5913882" y="8823960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81" name="Shape 163"/>
          <p:cNvSpPr/>
          <p:nvPr/>
        </p:nvSpPr>
        <p:spPr>
          <a:xfrm>
            <a:off x="5913882" y="8851392"/>
            <a:ext cx="64008" cy="512064"/>
          </a:xfrm>
          <a:prstGeom prst="rect">
            <a:avLst/>
          </a:prstGeom>
          <a:solidFill>
            <a:srgbClr val="D445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82" name="Text 164"/>
          <p:cNvSpPr/>
          <p:nvPr/>
        </p:nvSpPr>
        <p:spPr>
          <a:xfrm>
            <a:off x="6041898" y="8878824"/>
            <a:ext cx="6697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Academic Writing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7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学术写作</a:t>
            </a:r>
            <a:endParaRPr lang="en-US" sz="800" dirty="0"/>
          </a:p>
        </p:txBody>
      </p:sp>
      <p:pic>
        <p:nvPicPr>
          <p:cNvPr id="183" name="Image 16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94576" y="8878824"/>
            <a:ext cx="329184" cy="274320"/>
          </a:xfrm>
          <a:prstGeom prst="rect">
            <a:avLst/>
          </a:prstGeom>
        </p:spPr>
      </p:pic>
      <p:sp>
        <p:nvSpPr>
          <p:cNvPr id="184" name="Shape 165"/>
          <p:cNvSpPr/>
          <p:nvPr/>
        </p:nvSpPr>
        <p:spPr>
          <a:xfrm>
            <a:off x="6812280" y="8979408"/>
            <a:ext cx="384048" cy="155448"/>
          </a:xfrm>
          <a:prstGeom prst="roundRect">
            <a:avLst>
              <a:gd name="adj" fmla="val 17647"/>
            </a:avLst>
          </a:prstGeom>
          <a:solidFill>
            <a:srgbClr val="D445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85" name="Text 166"/>
          <p:cNvSpPr/>
          <p:nvPr/>
        </p:nvSpPr>
        <p:spPr>
          <a:xfrm>
            <a:off x="6766560" y="8974836"/>
            <a:ext cx="4754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</a:rPr>
              <a:t>SUPA</a:t>
            </a:r>
            <a:endParaRPr lang="en-US" sz="750" dirty="0"/>
          </a:p>
        </p:txBody>
      </p:sp>
      <p:sp>
        <p:nvSpPr>
          <p:cNvPr id="186" name="Text 167"/>
          <p:cNvSpPr/>
          <p:nvPr/>
        </p:nvSpPr>
        <p:spPr>
          <a:xfrm>
            <a:off x="6748272" y="9153144"/>
            <a:ext cx="5486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D44500"/>
                </a:solidFill>
              </a:rPr>
              <a:t>WRT 105</a:t>
            </a:r>
            <a:endParaRPr lang="en-US" sz="7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FA91962CC649847BF86A89D19AD7F47" ma:contentTypeVersion="22" ma:contentTypeDescription="Create a new document." ma:contentTypeScope="" ma:versionID="68ae176ee9d22db77c9c6dd7e2cf9f99">
  <xsd:schema xmlns:xsd="http://www.w3.org/2001/XMLSchema" xmlns:xs="http://www.w3.org/2001/XMLSchema" xmlns:p="http://schemas.microsoft.com/office/2006/metadata/properties" xmlns:ns2="61901a4d-6a35-467b-a237-bbc981c1e103" xmlns:ns3="03bcb637-5f33-4e23-886c-6cbedba7ee05" targetNamespace="http://schemas.microsoft.com/office/2006/metadata/properties" ma:root="true" ma:fieldsID="91f26463e4df2038e03cf6a6e79e905c" ns2:_="" ns3:_="">
    <xsd:import namespace="61901a4d-6a35-467b-a237-bbc981c1e103"/>
    <xsd:import namespace="03bcb637-5f33-4e23-886c-6cbedba7ee0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Status0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01a4d-6a35-467b-a237-bbc981c1e1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1a59e686-69ba-4709-bb7c-365ee831fd7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Status0" ma:index="24" nillable="true" ma:displayName="Status" ma:format="Dropdown" ma:internalName="Status0">
      <xsd:simpleType>
        <xsd:restriction base="dms:Choice">
          <xsd:enumeration value="文字完成"/>
          <xsd:enumeration value="设计完成"/>
          <xsd:enumeration value="EDITING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bcb637-5f33-4e23-886c-6cbedba7ee05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94d1ae51-8514-4d53-9a48-0de74a1b0bcc}" ma:internalName="TaxCatchAll" ma:showField="CatchAllData" ma:web="03bcb637-5f33-4e23-886c-6cbedba7ee0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1901a4d-6a35-467b-a237-bbc981c1e103">
      <Terms xmlns="http://schemas.microsoft.com/office/infopath/2007/PartnerControls"/>
    </lcf76f155ced4ddcb4097134ff3c332f>
    <Status0 xmlns="61901a4d-6a35-467b-a237-bbc981c1e103" xsi:nil="true"/>
    <TaxCatchAll xmlns="03bcb637-5f33-4e23-886c-6cbedba7ee05" xsi:nil="true"/>
  </documentManagement>
</p:properties>
</file>

<file path=customXml/itemProps1.xml><?xml version="1.0" encoding="utf-8"?>
<ds:datastoreItem xmlns:ds="http://schemas.openxmlformats.org/officeDocument/2006/customXml" ds:itemID="{70688244-BD5D-4817-B428-4998AE3F5238}"/>
</file>

<file path=customXml/itemProps2.xml><?xml version="1.0" encoding="utf-8"?>
<ds:datastoreItem xmlns:ds="http://schemas.openxmlformats.org/officeDocument/2006/customXml" ds:itemID="{CC3445DB-2672-4C52-BE62-3E73F03AC561}"/>
</file>

<file path=customXml/itemProps3.xml><?xml version="1.0" encoding="utf-8"?>
<ds:datastoreItem xmlns:ds="http://schemas.openxmlformats.org/officeDocument/2006/customXml" ds:itemID="{CDB9F4E2-B670-4EA3-A8F1-80A47F7D4742}"/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271</Words>
  <Application>Microsoft Office PowerPoint</Application>
  <PresentationFormat>Custom</PresentationFormat>
  <Paragraphs>132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DAIS College Counseling</dc:creator>
  <cp:lastModifiedBy>Michelle Mai</cp:lastModifiedBy>
  <cp:revision>1</cp:revision>
  <dcterms:created xsi:type="dcterms:W3CDTF">2026-06-23T06:36:56Z</dcterms:created>
  <dcterms:modified xsi:type="dcterms:W3CDTF">2026-06-26T04:36:24Z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0x0101007FA91962CC649847BF86A89D19AD7F47</vt:lpwstr>
  </property>
</Properties>
</file>